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60" r:id="rId4"/>
  </p:sldMasterIdLst>
  <p:notesMasterIdLst>
    <p:notesMasterId r:id="rId31"/>
  </p:notesMasterIdLst>
  <p:sldIdLst>
    <p:sldId id="665" r:id="rId5"/>
    <p:sldId id="651" r:id="rId6"/>
    <p:sldId id="653" r:id="rId7"/>
    <p:sldId id="682" r:id="rId8"/>
    <p:sldId id="703" r:id="rId9"/>
    <p:sldId id="280" r:id="rId10"/>
    <p:sldId id="666" r:id="rId11"/>
    <p:sldId id="652" r:id="rId12"/>
    <p:sldId id="657" r:id="rId13"/>
    <p:sldId id="658" r:id="rId14"/>
    <p:sldId id="542" r:id="rId15"/>
    <p:sldId id="659" r:id="rId16"/>
    <p:sldId id="359" r:id="rId17"/>
    <p:sldId id="547" r:id="rId18"/>
    <p:sldId id="680" r:id="rId19"/>
    <p:sldId id="683" r:id="rId20"/>
    <p:sldId id="681" r:id="rId21"/>
    <p:sldId id="656" r:id="rId22"/>
    <p:sldId id="660" r:id="rId23"/>
    <p:sldId id="700" r:id="rId24"/>
    <p:sldId id="705" r:id="rId25"/>
    <p:sldId id="707" r:id="rId26"/>
    <p:sldId id="661" r:id="rId27"/>
    <p:sldId id="662" r:id="rId28"/>
    <p:sldId id="663" r:id="rId29"/>
    <p:sldId id="706"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C9018-0822-4CCE-8572-F2C36D374229}" v="13" dt="2022-07-28T18:43:36.7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12" autoAdjust="0"/>
    <p:restoredTop sz="93372" autoAdjust="0"/>
  </p:normalViewPr>
  <p:slideViewPr>
    <p:cSldViewPr>
      <p:cViewPr varScale="1">
        <p:scale>
          <a:sx n="62" d="100"/>
          <a:sy n="62" d="100"/>
        </p:scale>
        <p:origin x="1320" y="52"/>
      </p:cViewPr>
      <p:guideLst>
        <p:guide orient="horz" pos="2160"/>
        <p:guide pos="2880"/>
      </p:guideLst>
    </p:cSldViewPr>
  </p:slideViewPr>
  <p:outlineViewPr>
    <p:cViewPr>
      <p:scale>
        <a:sx n="33" d="100"/>
        <a:sy n="33" d="100"/>
      </p:scale>
      <p:origin x="0" y="34458"/>
    </p:cViewPr>
  </p:outlineViewPr>
  <p:notesTextViewPr>
    <p:cViewPr>
      <p:scale>
        <a:sx n="1" d="1"/>
        <a:sy n="1" d="1"/>
      </p:scale>
      <p:origin x="0" y="0"/>
    </p:cViewPr>
  </p:notesTextViewPr>
  <p:sorterViewPr>
    <p:cViewPr>
      <p:scale>
        <a:sx n="100" d="100"/>
        <a:sy n="100" d="100"/>
      </p:scale>
      <p:origin x="0" y="581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U Kung-Chung" userId="f5a9578a-1691-4a1b-a1d5-7315d4c481d8" providerId="ADAL" clId="{03FC9018-0822-4CCE-8572-F2C36D374229}"/>
    <pc:docChg chg="undo redo custSel addSld delSld modSld">
      <pc:chgData name="LIU Kung-Chung" userId="f5a9578a-1691-4a1b-a1d5-7315d4c481d8" providerId="ADAL" clId="{03FC9018-0822-4CCE-8572-F2C36D374229}" dt="2022-07-28T19:36:11.418" v="5014" actId="20577"/>
      <pc:docMkLst>
        <pc:docMk/>
      </pc:docMkLst>
      <pc:sldChg chg="modSp add mod">
        <pc:chgData name="LIU Kung-Chung" userId="f5a9578a-1691-4a1b-a1d5-7315d4c481d8" providerId="ADAL" clId="{03FC9018-0822-4CCE-8572-F2C36D374229}" dt="2022-07-28T19:18:38.396" v="4676" actId="20577"/>
        <pc:sldMkLst>
          <pc:docMk/>
          <pc:sldMk cId="900028897" sldId="280"/>
        </pc:sldMkLst>
        <pc:spChg chg="mod">
          <ac:chgData name="LIU Kung-Chung" userId="f5a9578a-1691-4a1b-a1d5-7315d4c481d8" providerId="ADAL" clId="{03FC9018-0822-4CCE-8572-F2C36D374229}" dt="2022-07-28T19:18:38.396" v="4676" actId="20577"/>
          <ac:spMkLst>
            <pc:docMk/>
            <pc:sldMk cId="900028897" sldId="280"/>
            <ac:spMk id="3" creationId="{00000000-0000-0000-0000-000000000000}"/>
          </ac:spMkLst>
        </pc:spChg>
      </pc:sldChg>
      <pc:sldChg chg="modSp add mod">
        <pc:chgData name="LIU Kung-Chung" userId="f5a9578a-1691-4a1b-a1d5-7315d4c481d8" providerId="ADAL" clId="{03FC9018-0822-4CCE-8572-F2C36D374229}" dt="2022-07-28T19:32:13.283" v="4964" actId="6549"/>
        <pc:sldMkLst>
          <pc:docMk/>
          <pc:sldMk cId="4294037605" sldId="359"/>
        </pc:sldMkLst>
        <pc:spChg chg="mod">
          <ac:chgData name="LIU Kung-Chung" userId="f5a9578a-1691-4a1b-a1d5-7315d4c481d8" providerId="ADAL" clId="{03FC9018-0822-4CCE-8572-F2C36D374229}" dt="2022-07-28T18:56:38.342" v="4130" actId="14100"/>
          <ac:spMkLst>
            <pc:docMk/>
            <pc:sldMk cId="4294037605" sldId="359"/>
            <ac:spMk id="2" creationId="{00000000-0000-0000-0000-000000000000}"/>
          </ac:spMkLst>
        </pc:spChg>
        <pc:spChg chg="mod">
          <ac:chgData name="LIU Kung-Chung" userId="f5a9578a-1691-4a1b-a1d5-7315d4c481d8" providerId="ADAL" clId="{03FC9018-0822-4CCE-8572-F2C36D374229}" dt="2022-07-28T19:32:13.283" v="4964" actId="6549"/>
          <ac:spMkLst>
            <pc:docMk/>
            <pc:sldMk cId="4294037605" sldId="359"/>
            <ac:spMk id="3" creationId="{00000000-0000-0000-0000-000000000000}"/>
          </ac:spMkLst>
        </pc:spChg>
      </pc:sldChg>
      <pc:sldChg chg="modSp add del mod">
        <pc:chgData name="LIU Kung-Chung" userId="f5a9578a-1691-4a1b-a1d5-7315d4c481d8" providerId="ADAL" clId="{03FC9018-0822-4CCE-8572-F2C36D374229}" dt="2022-07-28T13:15:15.699" v="1015"/>
        <pc:sldMkLst>
          <pc:docMk/>
          <pc:sldMk cId="3941120805" sldId="520"/>
        </pc:sldMkLst>
        <pc:spChg chg="mod">
          <ac:chgData name="LIU Kung-Chung" userId="f5a9578a-1691-4a1b-a1d5-7315d4c481d8" providerId="ADAL" clId="{03FC9018-0822-4CCE-8572-F2C36D374229}" dt="2022-07-28T13:15:15.699" v="1015"/>
          <ac:spMkLst>
            <pc:docMk/>
            <pc:sldMk cId="3941120805" sldId="520"/>
            <ac:spMk id="2" creationId="{00000000-0000-0000-0000-000000000000}"/>
          </ac:spMkLst>
        </pc:spChg>
      </pc:sldChg>
      <pc:sldChg chg="modSp add mod">
        <pc:chgData name="LIU Kung-Chung" userId="f5a9578a-1691-4a1b-a1d5-7315d4c481d8" providerId="ADAL" clId="{03FC9018-0822-4CCE-8572-F2C36D374229}" dt="2022-07-28T18:56:18.596" v="4129" actId="20577"/>
        <pc:sldMkLst>
          <pc:docMk/>
          <pc:sldMk cId="4101750171" sldId="542"/>
        </pc:sldMkLst>
        <pc:spChg chg="mod">
          <ac:chgData name="LIU Kung-Chung" userId="f5a9578a-1691-4a1b-a1d5-7315d4c481d8" providerId="ADAL" clId="{03FC9018-0822-4CCE-8572-F2C36D374229}" dt="2022-07-28T18:49:00.149" v="4007" actId="20577"/>
          <ac:spMkLst>
            <pc:docMk/>
            <pc:sldMk cId="4101750171" sldId="542"/>
            <ac:spMk id="2" creationId="{00000000-0000-0000-0000-000000000000}"/>
          </ac:spMkLst>
        </pc:spChg>
        <pc:spChg chg="mod">
          <ac:chgData name="LIU Kung-Chung" userId="f5a9578a-1691-4a1b-a1d5-7315d4c481d8" providerId="ADAL" clId="{03FC9018-0822-4CCE-8572-F2C36D374229}" dt="2022-07-28T18:56:18.596" v="4129" actId="20577"/>
          <ac:spMkLst>
            <pc:docMk/>
            <pc:sldMk cId="4101750171" sldId="542"/>
            <ac:spMk id="3" creationId="{00000000-0000-0000-0000-000000000000}"/>
          </ac:spMkLst>
        </pc:spChg>
      </pc:sldChg>
      <pc:sldChg chg="modSp add mod">
        <pc:chgData name="LIU Kung-Chung" userId="f5a9578a-1691-4a1b-a1d5-7315d4c481d8" providerId="ADAL" clId="{03FC9018-0822-4CCE-8572-F2C36D374229}" dt="2022-07-28T18:58:03.058" v="4134" actId="6549"/>
        <pc:sldMkLst>
          <pc:docMk/>
          <pc:sldMk cId="992332638" sldId="547"/>
        </pc:sldMkLst>
        <pc:spChg chg="mod">
          <ac:chgData name="LIU Kung-Chung" userId="f5a9578a-1691-4a1b-a1d5-7315d4c481d8" providerId="ADAL" clId="{03FC9018-0822-4CCE-8572-F2C36D374229}" dt="2022-07-28T18:58:03.058" v="4134" actId="6549"/>
          <ac:spMkLst>
            <pc:docMk/>
            <pc:sldMk cId="992332638" sldId="547"/>
            <ac:spMk id="3" creationId="{C2104E00-38F0-03E6-15CE-CF552ED98666}"/>
          </ac:spMkLst>
        </pc:spChg>
      </pc:sldChg>
      <pc:sldChg chg="modSp mod">
        <pc:chgData name="LIU Kung-Chung" userId="f5a9578a-1691-4a1b-a1d5-7315d4c481d8" providerId="ADAL" clId="{03FC9018-0822-4CCE-8572-F2C36D374229}" dt="2022-07-27T15:52:52.612" v="608" actId="27636"/>
        <pc:sldMkLst>
          <pc:docMk/>
          <pc:sldMk cId="1981435186" sldId="651"/>
        </pc:sldMkLst>
        <pc:spChg chg="mod">
          <ac:chgData name="LIU Kung-Chung" userId="f5a9578a-1691-4a1b-a1d5-7315d4c481d8" providerId="ADAL" clId="{03FC9018-0822-4CCE-8572-F2C36D374229}" dt="2022-07-27T15:20:41.020" v="92" actId="20577"/>
          <ac:spMkLst>
            <pc:docMk/>
            <pc:sldMk cId="1981435186" sldId="651"/>
            <ac:spMk id="2" creationId="{00000000-0000-0000-0000-000000000000}"/>
          </ac:spMkLst>
        </pc:spChg>
        <pc:spChg chg="mod">
          <ac:chgData name="LIU Kung-Chung" userId="f5a9578a-1691-4a1b-a1d5-7315d4c481d8" providerId="ADAL" clId="{03FC9018-0822-4CCE-8572-F2C36D374229}" dt="2022-07-27T15:52:52.612" v="608" actId="27636"/>
          <ac:spMkLst>
            <pc:docMk/>
            <pc:sldMk cId="1981435186" sldId="651"/>
            <ac:spMk id="3" creationId="{00000000-0000-0000-0000-000000000000}"/>
          </ac:spMkLst>
        </pc:spChg>
      </pc:sldChg>
      <pc:sldChg chg="modSp mod">
        <pc:chgData name="LIU Kung-Chung" userId="f5a9578a-1691-4a1b-a1d5-7315d4c481d8" providerId="ADAL" clId="{03FC9018-0822-4CCE-8572-F2C36D374229}" dt="2022-07-28T18:17:36.495" v="3796" actId="20577"/>
        <pc:sldMkLst>
          <pc:docMk/>
          <pc:sldMk cId="2236535523" sldId="652"/>
        </pc:sldMkLst>
        <pc:spChg chg="mod">
          <ac:chgData name="LIU Kung-Chung" userId="f5a9578a-1691-4a1b-a1d5-7315d4c481d8" providerId="ADAL" clId="{03FC9018-0822-4CCE-8572-F2C36D374229}" dt="2022-07-28T18:17:36.495" v="3796" actId="20577"/>
          <ac:spMkLst>
            <pc:docMk/>
            <pc:sldMk cId="2236535523" sldId="652"/>
            <ac:spMk id="2" creationId="{00000000-0000-0000-0000-000000000000}"/>
          </ac:spMkLst>
        </pc:spChg>
        <pc:spChg chg="mod">
          <ac:chgData name="LIU Kung-Chung" userId="f5a9578a-1691-4a1b-a1d5-7315d4c481d8" providerId="ADAL" clId="{03FC9018-0822-4CCE-8572-F2C36D374229}" dt="2022-07-28T18:09:46.529" v="3653" actId="20577"/>
          <ac:spMkLst>
            <pc:docMk/>
            <pc:sldMk cId="2236535523" sldId="652"/>
            <ac:spMk id="3" creationId="{00000000-0000-0000-0000-000000000000}"/>
          </ac:spMkLst>
        </pc:spChg>
      </pc:sldChg>
      <pc:sldChg chg="addSp delSp modSp add mod">
        <pc:chgData name="LIU Kung-Chung" userId="f5a9578a-1691-4a1b-a1d5-7315d4c481d8" providerId="ADAL" clId="{03FC9018-0822-4CCE-8572-F2C36D374229}" dt="2022-07-28T19:17:18.947" v="4632" actId="20577"/>
        <pc:sldMkLst>
          <pc:docMk/>
          <pc:sldMk cId="527717857" sldId="653"/>
        </pc:sldMkLst>
        <pc:spChg chg="mod">
          <ac:chgData name="LIU Kung-Chung" userId="f5a9578a-1691-4a1b-a1d5-7315d4c481d8" providerId="ADAL" clId="{03FC9018-0822-4CCE-8572-F2C36D374229}" dt="2022-07-27T15:53:30.973" v="613" actId="20577"/>
          <ac:spMkLst>
            <pc:docMk/>
            <pc:sldMk cId="527717857" sldId="653"/>
            <ac:spMk id="2" creationId="{00000000-0000-0000-0000-000000000000}"/>
          </ac:spMkLst>
        </pc:spChg>
        <pc:spChg chg="mod">
          <ac:chgData name="LIU Kung-Chung" userId="f5a9578a-1691-4a1b-a1d5-7315d4c481d8" providerId="ADAL" clId="{03FC9018-0822-4CCE-8572-F2C36D374229}" dt="2022-07-28T19:17:18.947" v="4632" actId="20577"/>
          <ac:spMkLst>
            <pc:docMk/>
            <pc:sldMk cId="527717857" sldId="653"/>
            <ac:spMk id="3" creationId="{00000000-0000-0000-0000-000000000000}"/>
          </ac:spMkLst>
        </pc:spChg>
        <pc:picChg chg="add del">
          <ac:chgData name="LIU Kung-Chung" userId="f5a9578a-1691-4a1b-a1d5-7315d4c481d8" providerId="ADAL" clId="{03FC9018-0822-4CCE-8572-F2C36D374229}" dt="2022-07-27T15:24:44.835" v="107"/>
          <ac:picMkLst>
            <pc:docMk/>
            <pc:sldMk cId="527717857" sldId="653"/>
            <ac:picMk id="4" creationId="{04BC4802-A42D-B6A5-314D-2EDDFFBEE859}"/>
          </ac:picMkLst>
        </pc:picChg>
      </pc:sldChg>
      <pc:sldChg chg="del">
        <pc:chgData name="LIU Kung-Chung" userId="f5a9578a-1691-4a1b-a1d5-7315d4c481d8" providerId="ADAL" clId="{03FC9018-0822-4CCE-8572-F2C36D374229}" dt="2022-07-27T15:21:20.930" v="93" actId="2696"/>
        <pc:sldMkLst>
          <pc:docMk/>
          <pc:sldMk cId="2402615262" sldId="653"/>
        </pc:sldMkLst>
      </pc:sldChg>
      <pc:sldChg chg="modSp del mod">
        <pc:chgData name="LIU Kung-Chung" userId="f5a9578a-1691-4a1b-a1d5-7315d4c481d8" providerId="ADAL" clId="{03FC9018-0822-4CCE-8572-F2C36D374229}" dt="2022-07-27T15:52:37.884" v="606" actId="2696"/>
        <pc:sldMkLst>
          <pc:docMk/>
          <pc:sldMk cId="3400980582" sldId="654"/>
        </pc:sldMkLst>
        <pc:spChg chg="mod">
          <ac:chgData name="LIU Kung-Chung" userId="f5a9578a-1691-4a1b-a1d5-7315d4c481d8" providerId="ADAL" clId="{03FC9018-0822-4CCE-8572-F2C36D374229}" dt="2022-07-27T15:52:11.530" v="603" actId="27636"/>
          <ac:spMkLst>
            <pc:docMk/>
            <pc:sldMk cId="3400980582" sldId="654"/>
            <ac:spMk id="3" creationId="{00000000-0000-0000-0000-000000000000}"/>
          </ac:spMkLst>
        </pc:spChg>
      </pc:sldChg>
      <pc:sldChg chg="modSp mod">
        <pc:chgData name="LIU Kung-Chung" userId="f5a9578a-1691-4a1b-a1d5-7315d4c481d8" providerId="ADAL" clId="{03FC9018-0822-4CCE-8572-F2C36D374229}" dt="2022-07-28T19:22:01.449" v="4710" actId="20577"/>
        <pc:sldMkLst>
          <pc:docMk/>
          <pc:sldMk cId="2759116647" sldId="656"/>
        </pc:sldMkLst>
        <pc:spChg chg="mod">
          <ac:chgData name="LIU Kung-Chung" userId="f5a9578a-1691-4a1b-a1d5-7315d4c481d8" providerId="ADAL" clId="{03FC9018-0822-4CCE-8572-F2C36D374229}" dt="2022-07-28T17:52:03.313" v="3543" actId="20577"/>
          <ac:spMkLst>
            <pc:docMk/>
            <pc:sldMk cId="2759116647" sldId="656"/>
            <ac:spMk id="2" creationId="{00000000-0000-0000-0000-000000000000}"/>
          </ac:spMkLst>
        </pc:spChg>
        <pc:spChg chg="mod">
          <ac:chgData name="LIU Kung-Chung" userId="f5a9578a-1691-4a1b-a1d5-7315d4c481d8" providerId="ADAL" clId="{03FC9018-0822-4CCE-8572-F2C36D374229}" dt="2022-07-28T19:22:01.449" v="4710" actId="20577"/>
          <ac:spMkLst>
            <pc:docMk/>
            <pc:sldMk cId="2759116647" sldId="656"/>
            <ac:spMk id="3" creationId="{00000000-0000-0000-0000-000000000000}"/>
          </ac:spMkLst>
        </pc:spChg>
      </pc:sldChg>
      <pc:sldChg chg="modSp mod">
        <pc:chgData name="LIU Kung-Chung" userId="f5a9578a-1691-4a1b-a1d5-7315d4c481d8" providerId="ADAL" clId="{03FC9018-0822-4CCE-8572-F2C36D374229}" dt="2022-07-28T19:19:24.545" v="4684" actId="20577"/>
        <pc:sldMkLst>
          <pc:docMk/>
          <pc:sldMk cId="49061598" sldId="657"/>
        </pc:sldMkLst>
        <pc:spChg chg="mod">
          <ac:chgData name="LIU Kung-Chung" userId="f5a9578a-1691-4a1b-a1d5-7315d4c481d8" providerId="ADAL" clId="{03FC9018-0822-4CCE-8572-F2C36D374229}" dt="2022-07-28T18:17:44.181" v="3800" actId="20577"/>
          <ac:spMkLst>
            <pc:docMk/>
            <pc:sldMk cId="49061598" sldId="657"/>
            <ac:spMk id="2" creationId="{00000000-0000-0000-0000-000000000000}"/>
          </ac:spMkLst>
        </pc:spChg>
        <pc:spChg chg="mod">
          <ac:chgData name="LIU Kung-Chung" userId="f5a9578a-1691-4a1b-a1d5-7315d4c481d8" providerId="ADAL" clId="{03FC9018-0822-4CCE-8572-F2C36D374229}" dt="2022-07-28T19:19:24.545" v="4684" actId="20577"/>
          <ac:spMkLst>
            <pc:docMk/>
            <pc:sldMk cId="49061598" sldId="657"/>
            <ac:spMk id="3" creationId="{00000000-0000-0000-0000-000000000000}"/>
          </ac:spMkLst>
        </pc:spChg>
      </pc:sldChg>
      <pc:sldChg chg="modSp mod">
        <pc:chgData name="LIU Kung-Chung" userId="f5a9578a-1691-4a1b-a1d5-7315d4c481d8" providerId="ADAL" clId="{03FC9018-0822-4CCE-8572-F2C36D374229}" dt="2022-07-28T18:49:37.150" v="4044" actId="20577"/>
        <pc:sldMkLst>
          <pc:docMk/>
          <pc:sldMk cId="2334031876" sldId="658"/>
        </pc:sldMkLst>
        <pc:spChg chg="mod">
          <ac:chgData name="LIU Kung-Chung" userId="f5a9578a-1691-4a1b-a1d5-7315d4c481d8" providerId="ADAL" clId="{03FC9018-0822-4CCE-8572-F2C36D374229}" dt="2022-07-28T18:19:35.627" v="3841" actId="20577"/>
          <ac:spMkLst>
            <pc:docMk/>
            <pc:sldMk cId="2334031876" sldId="658"/>
            <ac:spMk id="2" creationId="{00000000-0000-0000-0000-000000000000}"/>
          </ac:spMkLst>
        </pc:spChg>
        <pc:spChg chg="mod">
          <ac:chgData name="LIU Kung-Chung" userId="f5a9578a-1691-4a1b-a1d5-7315d4c481d8" providerId="ADAL" clId="{03FC9018-0822-4CCE-8572-F2C36D374229}" dt="2022-07-28T18:49:37.150" v="4044" actId="20577"/>
          <ac:spMkLst>
            <pc:docMk/>
            <pc:sldMk cId="2334031876" sldId="658"/>
            <ac:spMk id="3" creationId="{00000000-0000-0000-0000-000000000000}"/>
          </ac:spMkLst>
        </pc:spChg>
      </pc:sldChg>
      <pc:sldChg chg="modSp mod">
        <pc:chgData name="LIU Kung-Chung" userId="f5a9578a-1691-4a1b-a1d5-7315d4c481d8" providerId="ADAL" clId="{03FC9018-0822-4CCE-8572-F2C36D374229}" dt="2022-07-28T19:30:39.043" v="4929" actId="20577"/>
        <pc:sldMkLst>
          <pc:docMk/>
          <pc:sldMk cId="2846116742" sldId="659"/>
        </pc:sldMkLst>
        <pc:spChg chg="mod">
          <ac:chgData name="LIU Kung-Chung" userId="f5a9578a-1691-4a1b-a1d5-7315d4c481d8" providerId="ADAL" clId="{03FC9018-0822-4CCE-8572-F2C36D374229}" dt="2022-07-28T18:46:22.657" v="3984" actId="20577"/>
          <ac:spMkLst>
            <pc:docMk/>
            <pc:sldMk cId="2846116742" sldId="659"/>
            <ac:spMk id="2" creationId="{00000000-0000-0000-0000-000000000000}"/>
          </ac:spMkLst>
        </pc:spChg>
        <pc:spChg chg="mod">
          <ac:chgData name="LIU Kung-Chung" userId="f5a9578a-1691-4a1b-a1d5-7315d4c481d8" providerId="ADAL" clId="{03FC9018-0822-4CCE-8572-F2C36D374229}" dt="2022-07-28T19:30:39.043" v="4929" actId="20577"/>
          <ac:spMkLst>
            <pc:docMk/>
            <pc:sldMk cId="2846116742" sldId="659"/>
            <ac:spMk id="3" creationId="{00000000-0000-0000-0000-000000000000}"/>
          </ac:spMkLst>
        </pc:spChg>
      </pc:sldChg>
      <pc:sldChg chg="addSp delSp modSp mod">
        <pc:chgData name="LIU Kung-Chung" userId="f5a9578a-1691-4a1b-a1d5-7315d4c481d8" providerId="ADAL" clId="{03FC9018-0822-4CCE-8572-F2C36D374229}" dt="2022-07-28T19:33:44.874" v="4966" actId="20577"/>
        <pc:sldMkLst>
          <pc:docMk/>
          <pc:sldMk cId="873673584" sldId="660"/>
        </pc:sldMkLst>
        <pc:spChg chg="mod">
          <ac:chgData name="LIU Kung-Chung" userId="f5a9578a-1691-4a1b-a1d5-7315d4c481d8" providerId="ADAL" clId="{03FC9018-0822-4CCE-8572-F2C36D374229}" dt="2022-07-28T19:22:10.791" v="4712" actId="20577"/>
          <ac:spMkLst>
            <pc:docMk/>
            <pc:sldMk cId="873673584" sldId="660"/>
            <ac:spMk id="2" creationId="{00000000-0000-0000-0000-000000000000}"/>
          </ac:spMkLst>
        </pc:spChg>
        <pc:spChg chg="mod">
          <ac:chgData name="LIU Kung-Chung" userId="f5a9578a-1691-4a1b-a1d5-7315d4c481d8" providerId="ADAL" clId="{03FC9018-0822-4CCE-8572-F2C36D374229}" dt="2022-07-28T19:33:44.874" v="4966" actId="20577"/>
          <ac:spMkLst>
            <pc:docMk/>
            <pc:sldMk cId="873673584" sldId="660"/>
            <ac:spMk id="3" creationId="{00000000-0000-0000-0000-000000000000}"/>
          </ac:spMkLst>
        </pc:spChg>
        <pc:spChg chg="add del">
          <ac:chgData name="LIU Kung-Chung" userId="f5a9578a-1691-4a1b-a1d5-7315d4c481d8" providerId="ADAL" clId="{03FC9018-0822-4CCE-8572-F2C36D374229}" dt="2022-07-28T18:35:42.866" v="3879" actId="22"/>
          <ac:spMkLst>
            <pc:docMk/>
            <pc:sldMk cId="873673584" sldId="660"/>
            <ac:spMk id="5" creationId="{A244021D-1B67-98D8-E7D9-9C171812CA4F}"/>
          </ac:spMkLst>
        </pc:spChg>
      </pc:sldChg>
      <pc:sldChg chg="modSp mod">
        <pc:chgData name="LIU Kung-Chung" userId="f5a9578a-1691-4a1b-a1d5-7315d4c481d8" providerId="ADAL" clId="{03FC9018-0822-4CCE-8572-F2C36D374229}" dt="2022-07-28T19:27:07.821" v="4859" actId="20577"/>
        <pc:sldMkLst>
          <pc:docMk/>
          <pc:sldMk cId="3454828542" sldId="661"/>
        </pc:sldMkLst>
        <pc:spChg chg="mod">
          <ac:chgData name="LIU Kung-Chung" userId="f5a9578a-1691-4a1b-a1d5-7315d4c481d8" providerId="ADAL" clId="{03FC9018-0822-4CCE-8572-F2C36D374229}" dt="2022-07-28T19:27:07.821" v="4859" actId="20577"/>
          <ac:spMkLst>
            <pc:docMk/>
            <pc:sldMk cId="3454828542" sldId="661"/>
            <ac:spMk id="2" creationId="{00000000-0000-0000-0000-000000000000}"/>
          </ac:spMkLst>
        </pc:spChg>
      </pc:sldChg>
      <pc:sldChg chg="modSp mod">
        <pc:chgData name="LIU Kung-Chung" userId="f5a9578a-1691-4a1b-a1d5-7315d4c481d8" providerId="ADAL" clId="{03FC9018-0822-4CCE-8572-F2C36D374229}" dt="2022-07-28T19:06:03.465" v="4267" actId="21"/>
        <pc:sldMkLst>
          <pc:docMk/>
          <pc:sldMk cId="3430726576" sldId="662"/>
        </pc:sldMkLst>
        <pc:spChg chg="mod">
          <ac:chgData name="LIU Kung-Chung" userId="f5a9578a-1691-4a1b-a1d5-7315d4c481d8" providerId="ADAL" clId="{03FC9018-0822-4CCE-8572-F2C36D374229}" dt="2022-07-28T19:06:03.465" v="4267" actId="21"/>
          <ac:spMkLst>
            <pc:docMk/>
            <pc:sldMk cId="3430726576" sldId="662"/>
            <ac:spMk id="2" creationId="{00000000-0000-0000-0000-000000000000}"/>
          </ac:spMkLst>
        </pc:spChg>
        <pc:spChg chg="mod">
          <ac:chgData name="LIU Kung-Chung" userId="f5a9578a-1691-4a1b-a1d5-7315d4c481d8" providerId="ADAL" clId="{03FC9018-0822-4CCE-8572-F2C36D374229}" dt="2022-07-27T15:31:45.118" v="183" actId="20577"/>
          <ac:spMkLst>
            <pc:docMk/>
            <pc:sldMk cId="3430726576" sldId="662"/>
            <ac:spMk id="3" creationId="{00000000-0000-0000-0000-000000000000}"/>
          </ac:spMkLst>
        </pc:spChg>
      </pc:sldChg>
      <pc:sldChg chg="modSp mod">
        <pc:chgData name="LIU Kung-Chung" userId="f5a9578a-1691-4a1b-a1d5-7315d4c481d8" providerId="ADAL" clId="{03FC9018-0822-4CCE-8572-F2C36D374229}" dt="2022-07-28T19:35:42.901" v="5008" actId="20577"/>
        <pc:sldMkLst>
          <pc:docMk/>
          <pc:sldMk cId="2702233706" sldId="663"/>
        </pc:sldMkLst>
        <pc:spChg chg="mod">
          <ac:chgData name="LIU Kung-Chung" userId="f5a9578a-1691-4a1b-a1d5-7315d4c481d8" providerId="ADAL" clId="{03FC9018-0822-4CCE-8572-F2C36D374229}" dt="2022-07-28T19:28:04.098" v="4904" actId="20577"/>
          <ac:spMkLst>
            <pc:docMk/>
            <pc:sldMk cId="2702233706" sldId="663"/>
            <ac:spMk id="2" creationId="{00000000-0000-0000-0000-000000000000}"/>
          </ac:spMkLst>
        </pc:spChg>
        <pc:spChg chg="mod">
          <ac:chgData name="LIU Kung-Chung" userId="f5a9578a-1691-4a1b-a1d5-7315d4c481d8" providerId="ADAL" clId="{03FC9018-0822-4CCE-8572-F2C36D374229}" dt="2022-07-28T19:35:42.901" v="5008" actId="20577"/>
          <ac:spMkLst>
            <pc:docMk/>
            <pc:sldMk cId="2702233706" sldId="663"/>
            <ac:spMk id="3" creationId="{00000000-0000-0000-0000-000000000000}"/>
          </ac:spMkLst>
        </pc:spChg>
      </pc:sldChg>
      <pc:sldChg chg="modSp mod">
        <pc:chgData name="LIU Kung-Chung" userId="f5a9578a-1691-4a1b-a1d5-7315d4c481d8" providerId="ADAL" clId="{03FC9018-0822-4CCE-8572-F2C36D374229}" dt="2022-07-27T15:16:09.183" v="28"/>
        <pc:sldMkLst>
          <pc:docMk/>
          <pc:sldMk cId="3174881808" sldId="665"/>
        </pc:sldMkLst>
        <pc:spChg chg="mod">
          <ac:chgData name="LIU Kung-Chung" userId="f5a9578a-1691-4a1b-a1d5-7315d4c481d8" providerId="ADAL" clId="{03FC9018-0822-4CCE-8572-F2C36D374229}" dt="2022-07-27T15:16:09.183" v="28"/>
          <ac:spMkLst>
            <pc:docMk/>
            <pc:sldMk cId="3174881808" sldId="665"/>
            <ac:spMk id="2" creationId="{00000000-0000-0000-0000-000000000000}"/>
          </ac:spMkLst>
        </pc:spChg>
        <pc:spChg chg="mod">
          <ac:chgData name="LIU Kung-Chung" userId="f5a9578a-1691-4a1b-a1d5-7315d4c481d8" providerId="ADAL" clId="{03FC9018-0822-4CCE-8572-F2C36D374229}" dt="2022-07-27T15:15:40.895" v="27" actId="27636"/>
          <ac:spMkLst>
            <pc:docMk/>
            <pc:sldMk cId="3174881808" sldId="665"/>
            <ac:spMk id="3" creationId="{00000000-0000-0000-0000-000000000000}"/>
          </ac:spMkLst>
        </pc:spChg>
      </pc:sldChg>
      <pc:sldChg chg="modSp add mod">
        <pc:chgData name="LIU Kung-Chung" userId="f5a9578a-1691-4a1b-a1d5-7315d4c481d8" providerId="ADAL" clId="{03FC9018-0822-4CCE-8572-F2C36D374229}" dt="2022-07-28T18:17:26.187" v="3792" actId="27636"/>
        <pc:sldMkLst>
          <pc:docMk/>
          <pc:sldMk cId="118478974" sldId="666"/>
        </pc:sldMkLst>
        <pc:spChg chg="mod">
          <ac:chgData name="LIU Kung-Chung" userId="f5a9578a-1691-4a1b-a1d5-7315d4c481d8" providerId="ADAL" clId="{03FC9018-0822-4CCE-8572-F2C36D374229}" dt="2022-07-28T18:08:14.766" v="3647" actId="27636"/>
          <ac:spMkLst>
            <pc:docMk/>
            <pc:sldMk cId="118478974" sldId="666"/>
            <ac:spMk id="2" creationId="{00000000-0000-0000-0000-000000000000}"/>
          </ac:spMkLst>
        </pc:spChg>
        <pc:spChg chg="mod">
          <ac:chgData name="LIU Kung-Chung" userId="f5a9578a-1691-4a1b-a1d5-7315d4c481d8" providerId="ADAL" clId="{03FC9018-0822-4CCE-8572-F2C36D374229}" dt="2022-07-28T18:17:26.187" v="3792" actId="27636"/>
          <ac:spMkLst>
            <pc:docMk/>
            <pc:sldMk cId="118478974" sldId="666"/>
            <ac:spMk id="3" creationId="{00000000-0000-0000-0000-000000000000}"/>
          </ac:spMkLst>
        </pc:spChg>
      </pc:sldChg>
      <pc:sldChg chg="modSp del mod">
        <pc:chgData name="LIU Kung-Chung" userId="f5a9578a-1691-4a1b-a1d5-7315d4c481d8" providerId="ADAL" clId="{03FC9018-0822-4CCE-8572-F2C36D374229}" dt="2022-07-28T12:52:08.458" v="849" actId="2696"/>
        <pc:sldMkLst>
          <pc:docMk/>
          <pc:sldMk cId="4148578196" sldId="666"/>
        </pc:sldMkLst>
        <pc:spChg chg="mod">
          <ac:chgData name="LIU Kung-Chung" userId="f5a9578a-1691-4a1b-a1d5-7315d4c481d8" providerId="ADAL" clId="{03FC9018-0822-4CCE-8572-F2C36D374229}" dt="2022-07-27T15:55:46.036" v="686" actId="20577"/>
          <ac:spMkLst>
            <pc:docMk/>
            <pc:sldMk cId="4148578196" sldId="666"/>
            <ac:spMk id="2" creationId="{00000000-0000-0000-0000-000000000000}"/>
          </ac:spMkLst>
        </pc:spChg>
        <pc:spChg chg="mod">
          <ac:chgData name="LIU Kung-Chung" userId="f5a9578a-1691-4a1b-a1d5-7315d4c481d8" providerId="ADAL" clId="{03FC9018-0822-4CCE-8572-F2C36D374229}" dt="2022-07-27T15:56:00.363" v="694" actId="20577"/>
          <ac:spMkLst>
            <pc:docMk/>
            <pc:sldMk cId="4148578196" sldId="666"/>
            <ac:spMk id="3" creationId="{00000000-0000-0000-0000-000000000000}"/>
          </ac:spMkLst>
        </pc:spChg>
      </pc:sldChg>
      <pc:sldChg chg="del">
        <pc:chgData name="LIU Kung-Chung" userId="f5a9578a-1691-4a1b-a1d5-7315d4c481d8" providerId="ADAL" clId="{03FC9018-0822-4CCE-8572-F2C36D374229}" dt="2022-07-27T15:45:01.851" v="529" actId="2696"/>
        <pc:sldMkLst>
          <pc:docMk/>
          <pc:sldMk cId="3184658913" sldId="667"/>
        </pc:sldMkLst>
      </pc:sldChg>
      <pc:sldChg chg="del">
        <pc:chgData name="LIU Kung-Chung" userId="f5a9578a-1691-4a1b-a1d5-7315d4c481d8" providerId="ADAL" clId="{03FC9018-0822-4CCE-8572-F2C36D374229}" dt="2022-07-27T15:22:31.936" v="96" actId="2696"/>
        <pc:sldMkLst>
          <pc:docMk/>
          <pc:sldMk cId="3469320866" sldId="668"/>
        </pc:sldMkLst>
      </pc:sldChg>
      <pc:sldChg chg="del">
        <pc:chgData name="LIU Kung-Chung" userId="f5a9578a-1691-4a1b-a1d5-7315d4c481d8" providerId="ADAL" clId="{03FC9018-0822-4CCE-8572-F2C36D374229}" dt="2022-07-27T15:22:36.207" v="97" actId="2696"/>
        <pc:sldMkLst>
          <pc:docMk/>
          <pc:sldMk cId="765238878" sldId="669"/>
        </pc:sldMkLst>
      </pc:sldChg>
      <pc:sldChg chg="del">
        <pc:chgData name="LIU Kung-Chung" userId="f5a9578a-1691-4a1b-a1d5-7315d4c481d8" providerId="ADAL" clId="{03FC9018-0822-4CCE-8572-F2C36D374229}" dt="2022-07-27T15:22:38.672" v="98" actId="2696"/>
        <pc:sldMkLst>
          <pc:docMk/>
          <pc:sldMk cId="2304908821" sldId="670"/>
        </pc:sldMkLst>
      </pc:sldChg>
      <pc:sldChg chg="del">
        <pc:chgData name="LIU Kung-Chung" userId="f5a9578a-1691-4a1b-a1d5-7315d4c481d8" providerId="ADAL" clId="{03FC9018-0822-4CCE-8572-F2C36D374229}" dt="2022-07-27T15:29:33.750" v="175" actId="2696"/>
        <pc:sldMkLst>
          <pc:docMk/>
          <pc:sldMk cId="1047589788" sldId="671"/>
        </pc:sldMkLst>
      </pc:sldChg>
      <pc:sldChg chg="del">
        <pc:chgData name="LIU Kung-Chung" userId="f5a9578a-1691-4a1b-a1d5-7315d4c481d8" providerId="ADAL" clId="{03FC9018-0822-4CCE-8572-F2C36D374229}" dt="2022-07-27T15:29:36.337" v="176" actId="2696"/>
        <pc:sldMkLst>
          <pc:docMk/>
          <pc:sldMk cId="4238111449" sldId="672"/>
        </pc:sldMkLst>
      </pc:sldChg>
      <pc:sldChg chg="del">
        <pc:chgData name="LIU Kung-Chung" userId="f5a9578a-1691-4a1b-a1d5-7315d4c481d8" providerId="ADAL" clId="{03FC9018-0822-4CCE-8572-F2C36D374229}" dt="2022-07-27T15:25:39.122" v="110" actId="47"/>
        <pc:sldMkLst>
          <pc:docMk/>
          <pc:sldMk cId="1398803740" sldId="673"/>
        </pc:sldMkLst>
      </pc:sldChg>
      <pc:sldChg chg="del">
        <pc:chgData name="LIU Kung-Chung" userId="f5a9578a-1691-4a1b-a1d5-7315d4c481d8" providerId="ADAL" clId="{03FC9018-0822-4CCE-8572-F2C36D374229}" dt="2022-07-27T15:25:44.934" v="111" actId="47"/>
        <pc:sldMkLst>
          <pc:docMk/>
          <pc:sldMk cId="959593048" sldId="674"/>
        </pc:sldMkLst>
      </pc:sldChg>
      <pc:sldChg chg="del">
        <pc:chgData name="LIU Kung-Chung" userId="f5a9578a-1691-4a1b-a1d5-7315d4c481d8" providerId="ADAL" clId="{03FC9018-0822-4CCE-8572-F2C36D374229}" dt="2022-07-27T15:45:23.733" v="530" actId="2696"/>
        <pc:sldMkLst>
          <pc:docMk/>
          <pc:sldMk cId="2598276901" sldId="675"/>
        </pc:sldMkLst>
      </pc:sldChg>
      <pc:sldChg chg="modSp del mod">
        <pc:chgData name="LIU Kung-Chung" userId="f5a9578a-1691-4a1b-a1d5-7315d4c481d8" providerId="ADAL" clId="{03FC9018-0822-4CCE-8572-F2C36D374229}" dt="2022-07-27T15:22:27.979" v="95" actId="2696"/>
        <pc:sldMkLst>
          <pc:docMk/>
          <pc:sldMk cId="2591172334" sldId="676"/>
        </pc:sldMkLst>
        <pc:spChg chg="mod">
          <ac:chgData name="LIU Kung-Chung" userId="f5a9578a-1691-4a1b-a1d5-7315d4c481d8" providerId="ADAL" clId="{03FC9018-0822-4CCE-8572-F2C36D374229}" dt="2022-07-27T15:18:25.587" v="79" actId="21"/>
          <ac:spMkLst>
            <pc:docMk/>
            <pc:sldMk cId="2591172334" sldId="676"/>
            <ac:spMk id="2" creationId="{00000000-0000-0000-0000-000000000000}"/>
          </ac:spMkLst>
        </pc:spChg>
      </pc:sldChg>
      <pc:sldChg chg="del">
        <pc:chgData name="LIU Kung-Chung" userId="f5a9578a-1691-4a1b-a1d5-7315d4c481d8" providerId="ADAL" clId="{03FC9018-0822-4CCE-8572-F2C36D374229}" dt="2022-07-27T15:45:31.709" v="532" actId="2696"/>
        <pc:sldMkLst>
          <pc:docMk/>
          <pc:sldMk cId="1788143201" sldId="677"/>
        </pc:sldMkLst>
      </pc:sldChg>
      <pc:sldChg chg="del">
        <pc:chgData name="LIU Kung-Chung" userId="f5a9578a-1691-4a1b-a1d5-7315d4c481d8" providerId="ADAL" clId="{03FC9018-0822-4CCE-8572-F2C36D374229}" dt="2022-07-27T15:45:29.033" v="531" actId="2696"/>
        <pc:sldMkLst>
          <pc:docMk/>
          <pc:sldMk cId="567233871" sldId="678"/>
        </pc:sldMkLst>
      </pc:sldChg>
      <pc:sldChg chg="del">
        <pc:chgData name="LIU Kung-Chung" userId="f5a9578a-1691-4a1b-a1d5-7315d4c481d8" providerId="ADAL" clId="{03FC9018-0822-4CCE-8572-F2C36D374229}" dt="2022-07-27T15:45:36.753" v="533" actId="2696"/>
        <pc:sldMkLst>
          <pc:docMk/>
          <pc:sldMk cId="2598072071" sldId="679"/>
        </pc:sldMkLst>
      </pc:sldChg>
      <pc:sldChg chg="del">
        <pc:chgData name="LIU Kung-Chung" userId="f5a9578a-1691-4a1b-a1d5-7315d4c481d8" providerId="ADAL" clId="{03FC9018-0822-4CCE-8572-F2C36D374229}" dt="2022-07-27T15:29:51.972" v="177" actId="2696"/>
        <pc:sldMkLst>
          <pc:docMk/>
          <pc:sldMk cId="3373054365" sldId="680"/>
        </pc:sldMkLst>
      </pc:sldChg>
      <pc:sldChg chg="modSp new mod">
        <pc:chgData name="LIU Kung-Chung" userId="f5a9578a-1691-4a1b-a1d5-7315d4c481d8" providerId="ADAL" clId="{03FC9018-0822-4CCE-8572-F2C36D374229}" dt="2022-07-28T19:21:03.907" v="4694" actId="20577"/>
        <pc:sldMkLst>
          <pc:docMk/>
          <pc:sldMk cId="4114995223" sldId="680"/>
        </pc:sldMkLst>
        <pc:spChg chg="mod">
          <ac:chgData name="LIU Kung-Chung" userId="f5a9578a-1691-4a1b-a1d5-7315d4c481d8" providerId="ADAL" clId="{03FC9018-0822-4CCE-8572-F2C36D374229}" dt="2022-07-28T19:21:03.907" v="4694" actId="20577"/>
          <ac:spMkLst>
            <pc:docMk/>
            <pc:sldMk cId="4114995223" sldId="680"/>
            <ac:spMk id="2" creationId="{1390FD3F-91E2-F64F-362D-B9E2AAF08658}"/>
          </ac:spMkLst>
        </pc:spChg>
        <pc:spChg chg="mod">
          <ac:chgData name="LIU Kung-Chung" userId="f5a9578a-1691-4a1b-a1d5-7315d4c481d8" providerId="ADAL" clId="{03FC9018-0822-4CCE-8572-F2C36D374229}" dt="2022-07-28T18:34:27.949" v="3877" actId="207"/>
          <ac:spMkLst>
            <pc:docMk/>
            <pc:sldMk cId="4114995223" sldId="680"/>
            <ac:spMk id="3" creationId="{7F1E2740-095B-49C2-EF13-764670B46CFD}"/>
          </ac:spMkLst>
        </pc:spChg>
      </pc:sldChg>
      <pc:sldChg chg="modSp new mod">
        <pc:chgData name="LIU Kung-Chung" userId="f5a9578a-1691-4a1b-a1d5-7315d4c481d8" providerId="ADAL" clId="{03FC9018-0822-4CCE-8572-F2C36D374229}" dt="2022-07-28T19:21:44.298" v="4706" actId="20577"/>
        <pc:sldMkLst>
          <pc:docMk/>
          <pc:sldMk cId="2143383887" sldId="681"/>
        </pc:sldMkLst>
        <pc:spChg chg="mod">
          <ac:chgData name="LIU Kung-Chung" userId="f5a9578a-1691-4a1b-a1d5-7315d4c481d8" providerId="ADAL" clId="{03FC9018-0822-4CCE-8572-F2C36D374229}" dt="2022-07-28T17:46:04.656" v="3083" actId="20577"/>
          <ac:spMkLst>
            <pc:docMk/>
            <pc:sldMk cId="2143383887" sldId="681"/>
            <ac:spMk id="2" creationId="{5706A77C-6B4F-A116-4FFB-065EC2D3510C}"/>
          </ac:spMkLst>
        </pc:spChg>
        <pc:spChg chg="mod">
          <ac:chgData name="LIU Kung-Chung" userId="f5a9578a-1691-4a1b-a1d5-7315d4c481d8" providerId="ADAL" clId="{03FC9018-0822-4CCE-8572-F2C36D374229}" dt="2022-07-28T19:21:44.298" v="4706" actId="20577"/>
          <ac:spMkLst>
            <pc:docMk/>
            <pc:sldMk cId="2143383887" sldId="681"/>
            <ac:spMk id="3" creationId="{2AA3A822-F09D-8C26-CE69-043D23558432}"/>
          </ac:spMkLst>
        </pc:spChg>
      </pc:sldChg>
      <pc:sldChg chg="del">
        <pc:chgData name="LIU Kung-Chung" userId="f5a9578a-1691-4a1b-a1d5-7315d4c481d8" providerId="ADAL" clId="{03FC9018-0822-4CCE-8572-F2C36D374229}" dt="2022-07-27T15:29:55.110" v="178" actId="2696"/>
        <pc:sldMkLst>
          <pc:docMk/>
          <pc:sldMk cId="4162072408" sldId="681"/>
        </pc:sldMkLst>
      </pc:sldChg>
      <pc:sldChg chg="modSp new mod">
        <pc:chgData name="LIU Kung-Chung" userId="f5a9578a-1691-4a1b-a1d5-7315d4c481d8" providerId="ADAL" clId="{03FC9018-0822-4CCE-8572-F2C36D374229}" dt="2022-07-27T15:55:38.437" v="684" actId="20577"/>
        <pc:sldMkLst>
          <pc:docMk/>
          <pc:sldMk cId="2552048788" sldId="682"/>
        </pc:sldMkLst>
        <pc:spChg chg="mod">
          <ac:chgData name="LIU Kung-Chung" userId="f5a9578a-1691-4a1b-a1d5-7315d4c481d8" providerId="ADAL" clId="{03FC9018-0822-4CCE-8572-F2C36D374229}" dt="2022-07-27T15:54:45.560" v="656" actId="20577"/>
          <ac:spMkLst>
            <pc:docMk/>
            <pc:sldMk cId="2552048788" sldId="682"/>
            <ac:spMk id="2" creationId="{375D3173-0659-78AD-D13D-5EA714D9D4C3}"/>
          </ac:spMkLst>
        </pc:spChg>
        <pc:spChg chg="mod">
          <ac:chgData name="LIU Kung-Chung" userId="f5a9578a-1691-4a1b-a1d5-7315d4c481d8" providerId="ADAL" clId="{03FC9018-0822-4CCE-8572-F2C36D374229}" dt="2022-07-27T15:55:38.437" v="684" actId="20577"/>
          <ac:spMkLst>
            <pc:docMk/>
            <pc:sldMk cId="2552048788" sldId="682"/>
            <ac:spMk id="3" creationId="{097B86F3-2F81-4735-FC1F-4489243548A0}"/>
          </ac:spMkLst>
        </pc:spChg>
      </pc:sldChg>
      <pc:sldChg chg="modSp new mod">
        <pc:chgData name="LIU Kung-Chung" userId="f5a9578a-1691-4a1b-a1d5-7315d4c481d8" providerId="ADAL" clId="{03FC9018-0822-4CCE-8572-F2C36D374229}" dt="2022-07-28T19:33:20.070" v="4965" actId="207"/>
        <pc:sldMkLst>
          <pc:docMk/>
          <pc:sldMk cId="210172668" sldId="683"/>
        </pc:sldMkLst>
        <pc:spChg chg="mod">
          <ac:chgData name="LIU Kung-Chung" userId="f5a9578a-1691-4a1b-a1d5-7315d4c481d8" providerId="ADAL" clId="{03FC9018-0822-4CCE-8572-F2C36D374229}" dt="2022-07-28T16:24:20.425" v="2520"/>
          <ac:spMkLst>
            <pc:docMk/>
            <pc:sldMk cId="210172668" sldId="683"/>
            <ac:spMk id="2" creationId="{7DE9D14D-1527-8A95-1249-D9086ABBB62F}"/>
          </ac:spMkLst>
        </pc:spChg>
        <pc:spChg chg="mod">
          <ac:chgData name="LIU Kung-Chung" userId="f5a9578a-1691-4a1b-a1d5-7315d4c481d8" providerId="ADAL" clId="{03FC9018-0822-4CCE-8572-F2C36D374229}" dt="2022-07-28T19:33:20.070" v="4965" actId="207"/>
          <ac:spMkLst>
            <pc:docMk/>
            <pc:sldMk cId="210172668" sldId="683"/>
            <ac:spMk id="3" creationId="{62C312A8-0BCB-E3F1-841B-BFCFA843E8D3}"/>
          </ac:spMkLst>
        </pc:spChg>
      </pc:sldChg>
      <pc:sldChg chg="add del">
        <pc:chgData name="LIU Kung-Chung" userId="f5a9578a-1691-4a1b-a1d5-7315d4c481d8" providerId="ADAL" clId="{03FC9018-0822-4CCE-8572-F2C36D374229}" dt="2022-07-28T18:37:09.023" v="3908" actId="2696"/>
        <pc:sldMkLst>
          <pc:docMk/>
          <pc:sldMk cId="1049139290" sldId="700"/>
        </pc:sldMkLst>
      </pc:sldChg>
      <pc:sldChg chg="add">
        <pc:chgData name="LIU Kung-Chung" userId="f5a9578a-1691-4a1b-a1d5-7315d4c481d8" providerId="ADAL" clId="{03FC9018-0822-4CCE-8572-F2C36D374229}" dt="2022-07-28T18:37:19.640" v="3909"/>
        <pc:sldMkLst>
          <pc:docMk/>
          <pc:sldMk cId="2421541197" sldId="700"/>
        </pc:sldMkLst>
      </pc:sldChg>
      <pc:sldChg chg="modSp add mod">
        <pc:chgData name="LIU Kung-Chung" userId="f5a9578a-1691-4a1b-a1d5-7315d4c481d8" providerId="ADAL" clId="{03FC9018-0822-4CCE-8572-F2C36D374229}" dt="2022-07-28T18:16:06.519" v="3754" actId="20577"/>
        <pc:sldMkLst>
          <pc:docMk/>
          <pc:sldMk cId="1580559346" sldId="703"/>
        </pc:sldMkLst>
        <pc:spChg chg="mod">
          <ac:chgData name="LIU Kung-Chung" userId="f5a9578a-1691-4a1b-a1d5-7315d4c481d8" providerId="ADAL" clId="{03FC9018-0822-4CCE-8572-F2C36D374229}" dt="2022-07-28T18:14:30.746" v="3680" actId="20577"/>
          <ac:spMkLst>
            <pc:docMk/>
            <pc:sldMk cId="1580559346" sldId="703"/>
            <ac:spMk id="2" creationId="{00000000-0000-0000-0000-000000000000}"/>
          </ac:spMkLst>
        </pc:spChg>
        <pc:spChg chg="mod">
          <ac:chgData name="LIU Kung-Chung" userId="f5a9578a-1691-4a1b-a1d5-7315d4c481d8" providerId="ADAL" clId="{03FC9018-0822-4CCE-8572-F2C36D374229}" dt="2022-07-28T18:16:06.519" v="3754" actId="20577"/>
          <ac:spMkLst>
            <pc:docMk/>
            <pc:sldMk cId="1580559346" sldId="703"/>
            <ac:spMk id="3" creationId="{00000000-0000-0000-0000-000000000000}"/>
          </ac:spMkLst>
        </pc:spChg>
      </pc:sldChg>
      <pc:sldChg chg="new del">
        <pc:chgData name="LIU Kung-Chung" userId="f5a9578a-1691-4a1b-a1d5-7315d4c481d8" providerId="ADAL" clId="{03FC9018-0822-4CCE-8572-F2C36D374229}" dt="2022-07-28T18:37:24.123" v="3910" actId="2696"/>
        <pc:sldMkLst>
          <pc:docMk/>
          <pc:sldMk cId="1914215116" sldId="704"/>
        </pc:sldMkLst>
      </pc:sldChg>
      <pc:sldChg chg="modSp new mod">
        <pc:chgData name="LIU Kung-Chung" userId="f5a9578a-1691-4a1b-a1d5-7315d4c481d8" providerId="ADAL" clId="{03FC9018-0822-4CCE-8572-F2C36D374229}" dt="2022-07-28T19:34:34.568" v="4970" actId="207"/>
        <pc:sldMkLst>
          <pc:docMk/>
          <pc:sldMk cId="479043932" sldId="705"/>
        </pc:sldMkLst>
        <pc:spChg chg="mod">
          <ac:chgData name="LIU Kung-Chung" userId="f5a9578a-1691-4a1b-a1d5-7315d4c481d8" providerId="ADAL" clId="{03FC9018-0822-4CCE-8572-F2C36D374229}" dt="2022-07-28T19:22:25.520" v="4714" actId="20577"/>
          <ac:spMkLst>
            <pc:docMk/>
            <pc:sldMk cId="479043932" sldId="705"/>
            <ac:spMk id="2" creationId="{576DAB84-97D1-6FCB-ED49-1BBCB742CF26}"/>
          </ac:spMkLst>
        </pc:spChg>
        <pc:spChg chg="mod">
          <ac:chgData name="LIU Kung-Chung" userId="f5a9578a-1691-4a1b-a1d5-7315d4c481d8" providerId="ADAL" clId="{03FC9018-0822-4CCE-8572-F2C36D374229}" dt="2022-07-28T19:34:34.568" v="4970" actId="207"/>
          <ac:spMkLst>
            <pc:docMk/>
            <pc:sldMk cId="479043932" sldId="705"/>
            <ac:spMk id="3" creationId="{06C4B00A-2EA6-72E5-09D6-227E8489DA90}"/>
          </ac:spMkLst>
        </pc:spChg>
      </pc:sldChg>
      <pc:sldChg chg="modSp new mod">
        <pc:chgData name="LIU Kung-Chung" userId="f5a9578a-1691-4a1b-a1d5-7315d4c481d8" providerId="ADAL" clId="{03FC9018-0822-4CCE-8572-F2C36D374229}" dt="2022-07-28T19:36:11.418" v="5014" actId="20577"/>
        <pc:sldMkLst>
          <pc:docMk/>
          <pc:sldMk cId="1442274798" sldId="706"/>
        </pc:sldMkLst>
        <pc:spChg chg="mod">
          <ac:chgData name="LIU Kung-Chung" userId="f5a9578a-1691-4a1b-a1d5-7315d4c481d8" providerId="ADAL" clId="{03FC9018-0822-4CCE-8572-F2C36D374229}" dt="2022-07-28T19:28:29.964" v="4915" actId="20577"/>
          <ac:spMkLst>
            <pc:docMk/>
            <pc:sldMk cId="1442274798" sldId="706"/>
            <ac:spMk id="2" creationId="{7DF9301D-FD67-D3F4-5842-53E6433F9DFF}"/>
          </ac:spMkLst>
        </pc:spChg>
        <pc:spChg chg="mod">
          <ac:chgData name="LIU Kung-Chung" userId="f5a9578a-1691-4a1b-a1d5-7315d4c481d8" providerId="ADAL" clId="{03FC9018-0822-4CCE-8572-F2C36D374229}" dt="2022-07-28T19:36:11.418" v="5014" actId="20577"/>
          <ac:spMkLst>
            <pc:docMk/>
            <pc:sldMk cId="1442274798" sldId="706"/>
            <ac:spMk id="3" creationId="{C58F8199-AEEF-90CC-DC8E-85825B4EF7D4}"/>
          </ac:spMkLst>
        </pc:spChg>
      </pc:sldChg>
      <pc:sldChg chg="modSp new del mod">
        <pc:chgData name="LIU Kung-Chung" userId="f5a9578a-1691-4a1b-a1d5-7315d4c481d8" providerId="ADAL" clId="{03FC9018-0822-4CCE-8572-F2C36D374229}" dt="2022-07-28T19:20:00.307" v="4686" actId="2696"/>
        <pc:sldMkLst>
          <pc:docMk/>
          <pc:sldMk cId="2446628098" sldId="706"/>
        </pc:sldMkLst>
        <pc:spChg chg="mod">
          <ac:chgData name="LIU Kung-Chung" userId="f5a9578a-1691-4a1b-a1d5-7315d4c481d8" providerId="ADAL" clId="{03FC9018-0822-4CCE-8572-F2C36D374229}" dt="2022-07-28T19:19:37.519" v="4685" actId="20577"/>
          <ac:spMkLst>
            <pc:docMk/>
            <pc:sldMk cId="2446628098" sldId="706"/>
            <ac:spMk id="3" creationId="{B3CA3497-8671-FB54-E553-D2F86831CE26}"/>
          </ac:spMkLst>
        </pc:spChg>
      </pc:sldChg>
      <pc:sldChg chg="modSp new mod">
        <pc:chgData name="LIU Kung-Chung" userId="f5a9578a-1691-4a1b-a1d5-7315d4c481d8" providerId="ADAL" clId="{03FC9018-0822-4CCE-8572-F2C36D374229}" dt="2022-07-28T19:35:19.270" v="5007" actId="20577"/>
        <pc:sldMkLst>
          <pc:docMk/>
          <pc:sldMk cId="802691261" sldId="707"/>
        </pc:sldMkLst>
        <pc:spChg chg="mod">
          <ac:chgData name="LIU Kung-Chung" userId="f5a9578a-1691-4a1b-a1d5-7315d4c481d8" providerId="ADAL" clId="{03FC9018-0822-4CCE-8572-F2C36D374229}" dt="2022-07-28T19:25:51.980" v="4738" actId="20577"/>
          <ac:spMkLst>
            <pc:docMk/>
            <pc:sldMk cId="802691261" sldId="707"/>
            <ac:spMk id="2" creationId="{0C3A9B9A-B70E-9428-D2A8-A7B9DD545B5B}"/>
          </ac:spMkLst>
        </pc:spChg>
        <pc:spChg chg="mod">
          <ac:chgData name="LIU Kung-Chung" userId="f5a9578a-1691-4a1b-a1d5-7315d4c481d8" providerId="ADAL" clId="{03FC9018-0822-4CCE-8572-F2C36D374229}" dt="2022-07-28T19:35:19.270" v="5007" actId="20577"/>
          <ac:spMkLst>
            <pc:docMk/>
            <pc:sldMk cId="802691261" sldId="707"/>
            <ac:spMk id="3" creationId="{115AC91B-DFBB-6402-3518-59F3F5E436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DF0DA4-B5F8-4DD2-8040-2D71D6959191}" type="datetimeFigureOut">
              <a:rPr lang="en-US" smtClean="0"/>
              <a:t>7/28/2022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53CAB-6932-472D-A984-424EF445A78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4FE37F-C89E-4698-ADC9-0CBCE3ABFA58}" type="slidenum">
              <a:rPr lang="en-US" smtClean="0"/>
              <a:t>1</a:t>
            </a:fld>
            <a:endParaRPr lang="en-US"/>
          </a:p>
        </p:txBody>
      </p:sp>
    </p:spTree>
    <p:extLst>
      <p:ext uri="{BB962C8B-B14F-4D97-AF65-F5344CB8AC3E}">
        <p14:creationId xmlns:p14="http://schemas.microsoft.com/office/powerpoint/2010/main" val="1784710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BAD53CAB-6932-472D-A984-424EF445A78D}" type="slidenum">
              <a:rPr lang="en-US" smtClean="0"/>
              <a:t>2</a:t>
            </a:fld>
            <a:endParaRPr lang="en-US"/>
          </a:p>
        </p:txBody>
      </p:sp>
    </p:spTree>
    <p:extLst>
      <p:ext uri="{BB962C8B-B14F-4D97-AF65-F5344CB8AC3E}">
        <p14:creationId xmlns:p14="http://schemas.microsoft.com/office/powerpoint/2010/main" val="4047720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4FE37F-C89E-4698-ADC9-0CBCE3ABFA58}" type="slidenum">
              <a:rPr lang="en-US" smtClean="0"/>
              <a:t>6</a:t>
            </a:fld>
            <a:endParaRPr lang="en-US"/>
          </a:p>
        </p:txBody>
      </p:sp>
    </p:spTree>
    <p:extLst>
      <p:ext uri="{BB962C8B-B14F-4D97-AF65-F5344CB8AC3E}">
        <p14:creationId xmlns:p14="http://schemas.microsoft.com/office/powerpoint/2010/main" val="353930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4FE37F-C89E-4698-ADC9-0CBCE3ABFA58}" type="slidenum">
              <a:rPr lang="en-US" smtClean="0"/>
              <a:t>20</a:t>
            </a:fld>
            <a:endParaRPr lang="en-US"/>
          </a:p>
        </p:txBody>
      </p:sp>
    </p:spTree>
    <p:extLst>
      <p:ext uri="{BB962C8B-B14F-4D97-AF65-F5344CB8AC3E}">
        <p14:creationId xmlns:p14="http://schemas.microsoft.com/office/powerpoint/2010/main" val="2888653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2126233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376073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1747571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2045053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364627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549962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975711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798714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773818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2880005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E953C9-32C9-45D9-883E-E640FE9C95D9}" type="datetimeFigureOut">
              <a:rPr lang="zh-TW" altLang="en-US" smtClean="0"/>
              <a:t>2022/7/28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952ACA6-9327-4DF9-A817-BB25A3987F65}" type="slidenum">
              <a:rPr lang="zh-TW" altLang="en-US" smtClean="0"/>
              <a:t>‹#›</a:t>
            </a:fld>
            <a:endParaRPr lang="zh-TW" altLang="en-US"/>
          </a:p>
        </p:txBody>
      </p:sp>
    </p:spTree>
    <p:extLst>
      <p:ext uri="{BB962C8B-B14F-4D97-AF65-F5344CB8AC3E}">
        <p14:creationId xmlns:p14="http://schemas.microsoft.com/office/powerpoint/2010/main" val="133625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E953C9-32C9-45D9-883E-E640FE9C95D9}" type="datetimeFigureOut">
              <a:rPr lang="zh-TW" altLang="en-US" smtClean="0"/>
              <a:t>2022/7/28</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2ACA6-9327-4DF9-A817-BB25A3987F65}" type="slidenum">
              <a:rPr lang="zh-TW" altLang="en-US" smtClean="0"/>
              <a:t>‹#›</a:t>
            </a:fld>
            <a:endParaRPr lang="zh-TW" altLang="en-US"/>
          </a:p>
        </p:txBody>
      </p:sp>
      <p:sp>
        <p:nvSpPr>
          <p:cNvPr id="7" name="MSIPCMContentMarking" descr="{&quot;HashCode&quot;:1068245140,&quot;Placement&quot;:&quot;Header&quot;}"/>
          <p:cNvSpPr txBox="1"/>
          <p:nvPr userDrawn="1"/>
        </p:nvSpPr>
        <p:spPr>
          <a:xfrm>
            <a:off x="3825010" y="0"/>
            <a:ext cx="1493980" cy="228163"/>
          </a:xfrm>
          <a:prstGeom prst="rect">
            <a:avLst/>
          </a:prstGeom>
          <a:noFill/>
        </p:spPr>
        <p:txBody>
          <a:bodyPr vert="horz" wrap="square" lIns="0" tIns="0" rIns="0" bIns="0" rtlCol="0" anchor="ctr" anchorCtr="1">
            <a:spAutoFit/>
          </a:bodyPr>
          <a:lstStyle/>
          <a:p>
            <a:pPr algn="ctr">
              <a:spcBef>
                <a:spcPts val="0"/>
              </a:spcBef>
              <a:spcAft>
                <a:spcPts val="0"/>
              </a:spcAft>
            </a:pPr>
            <a:r>
              <a:rPr lang="en-US" sz="800">
                <a:solidFill>
                  <a:srgbClr val="000000"/>
                </a:solidFill>
                <a:latin typeface="Calibri" panose="020F0502020204030204" pitchFamily="34" charset="0"/>
              </a:rPr>
              <a:t>SMU Classification: Restricted</a:t>
            </a:r>
          </a:p>
        </p:txBody>
      </p:sp>
    </p:spTree>
    <p:extLst>
      <p:ext uri="{BB962C8B-B14F-4D97-AF65-F5344CB8AC3E}">
        <p14:creationId xmlns:p14="http://schemas.microsoft.com/office/powerpoint/2010/main" val="19157704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a:t>The Problems with Trade Secret Overprotection in Asia and How to Fix Them</a:t>
            </a:r>
          </a:p>
        </p:txBody>
      </p:sp>
      <p:sp>
        <p:nvSpPr>
          <p:cNvPr id="3" name="Subtitle 2"/>
          <p:cNvSpPr>
            <a:spLocks noGrp="1"/>
          </p:cNvSpPr>
          <p:nvPr>
            <p:ph type="subTitle" idx="1"/>
          </p:nvPr>
        </p:nvSpPr>
        <p:spPr/>
        <p:txBody>
          <a:bodyPr>
            <a:normAutofit lnSpcReduction="10000"/>
          </a:bodyPr>
          <a:lstStyle/>
          <a:p>
            <a:r>
              <a:rPr lang="en-SG" dirty="0"/>
              <a:t>Prof. </a:t>
            </a:r>
            <a:r>
              <a:rPr lang="en-SG" dirty="0" err="1"/>
              <a:t>Dr.</a:t>
            </a:r>
            <a:r>
              <a:rPr lang="en-SG" dirty="0"/>
              <a:t> Kung-Chung Liu,  Singapore Management University/Renmin University of China/</a:t>
            </a:r>
            <a:r>
              <a:rPr lang="en-US" dirty="0"/>
              <a:t>National </a:t>
            </a:r>
            <a:r>
              <a:rPr lang="en-US" dirty="0" err="1"/>
              <a:t>Chengchi</a:t>
            </a:r>
            <a:r>
              <a:rPr lang="en-US" dirty="0"/>
              <a:t> University, Taiwan/Adjunct Chair Professor Shandong University, China/Visiting Professor, National Law University Delhi</a:t>
            </a:r>
            <a:endParaRPr lang="en-SG" dirty="0"/>
          </a:p>
          <a:p>
            <a:endParaRPr lang="en-US" dirty="0"/>
          </a:p>
        </p:txBody>
      </p:sp>
    </p:spTree>
    <p:extLst>
      <p:ext uri="{BB962C8B-B14F-4D97-AF65-F5344CB8AC3E}">
        <p14:creationId xmlns:p14="http://schemas.microsoft.com/office/powerpoint/2010/main" val="317488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ormAutofit fontScale="90000"/>
          </a:bodyPr>
          <a:lstStyle/>
          <a:p>
            <a:br>
              <a:rPr lang="en-US" dirty="0"/>
            </a:br>
            <a:r>
              <a:rPr lang="en-US" dirty="0"/>
              <a:t>4.3. Some penalize economic espionage  </a:t>
            </a:r>
          </a:p>
        </p:txBody>
      </p:sp>
      <p:sp>
        <p:nvSpPr>
          <p:cNvPr id="3" name="Content Placeholder 2"/>
          <p:cNvSpPr>
            <a:spLocks noGrp="1"/>
          </p:cNvSpPr>
          <p:nvPr>
            <p:ph idx="1"/>
          </p:nvPr>
        </p:nvSpPr>
        <p:spPr/>
        <p:txBody>
          <a:bodyPr>
            <a:normAutofit fontScale="77500" lnSpcReduction="20000"/>
          </a:bodyPr>
          <a:lstStyle/>
          <a:p>
            <a:r>
              <a:rPr lang="en-US" dirty="0"/>
              <a:t>Following the US, Japan punishes economic espionage as well, </a:t>
            </a:r>
            <a:r>
              <a:rPr lang="en-US" dirty="0">
                <a:solidFill>
                  <a:srgbClr val="FF0000"/>
                </a:solidFill>
              </a:rPr>
              <a:t>ten-year imprisonment </a:t>
            </a:r>
            <a:r>
              <a:rPr lang="en-US" dirty="0"/>
              <a:t>and  increased fine.</a:t>
            </a:r>
          </a:p>
          <a:p>
            <a:r>
              <a:rPr lang="en-US" dirty="0"/>
              <a:t>Korea has been increasing the criminal punishment for economic espionage over the last decade. Currently, the maximum punishment is </a:t>
            </a:r>
            <a:r>
              <a:rPr lang="en-US" dirty="0">
                <a:solidFill>
                  <a:srgbClr val="FF0000"/>
                </a:solidFill>
              </a:rPr>
              <a:t>fifteen year </a:t>
            </a:r>
            <a:r>
              <a:rPr lang="en-US" dirty="0"/>
              <a:t>imprisonment or a fine.</a:t>
            </a:r>
          </a:p>
          <a:p>
            <a:r>
              <a:rPr lang="en-US" dirty="0"/>
              <a:t>Taiwan doubles the criminal punishment for economic espionage, namely infringing a trade secret for the purpose of using it in foreign jurisdictions, Mainland China, Hong Kong, or Macau: imprisonment between </a:t>
            </a:r>
            <a:r>
              <a:rPr lang="en-US" dirty="0">
                <a:solidFill>
                  <a:srgbClr val="FF0000"/>
                </a:solidFill>
              </a:rPr>
              <a:t>one year and ten years</a:t>
            </a:r>
            <a:r>
              <a:rPr lang="en-US" dirty="0"/>
              <a:t>, </a:t>
            </a:r>
            <a:r>
              <a:rPr lang="en-US" dirty="0">
                <a:solidFill>
                  <a:srgbClr val="FF0000"/>
                </a:solidFill>
              </a:rPr>
              <a:t>and</a:t>
            </a:r>
            <a:r>
              <a:rPr lang="en-US" dirty="0"/>
              <a:t> a fine between NT$3 million and NT$50 million.</a:t>
            </a:r>
          </a:p>
          <a:p>
            <a:r>
              <a:rPr lang="en-US" dirty="0"/>
              <a:t>China, partially driven by the domestic need to deal with the rising issue of cross border economic espionage, from 2021 onwards punishes economic espionage with imprisonment from </a:t>
            </a:r>
            <a:r>
              <a:rPr lang="en-US" dirty="0">
                <a:solidFill>
                  <a:srgbClr val="FF0000"/>
                </a:solidFill>
              </a:rPr>
              <a:t>five years to fifteen years</a:t>
            </a:r>
          </a:p>
          <a:p>
            <a:r>
              <a:rPr lang="en-US" dirty="0">
                <a:solidFill>
                  <a:srgbClr val="FF0000"/>
                </a:solidFill>
              </a:rPr>
              <a:t>Germany foresee 5 year </a:t>
            </a:r>
            <a:r>
              <a:rPr lang="en-US" dirty="0" err="1">
                <a:solidFill>
                  <a:srgbClr val="FF0000"/>
                </a:solidFill>
              </a:rPr>
              <a:t>impriosnment</a:t>
            </a:r>
            <a:endParaRPr lang="en-US" dirty="0">
              <a:solidFill>
                <a:srgbClr val="FF0000"/>
              </a:solidFill>
            </a:endParaRPr>
          </a:p>
        </p:txBody>
      </p:sp>
    </p:spTree>
    <p:extLst>
      <p:ext uri="{BB962C8B-B14F-4D97-AF65-F5344CB8AC3E}">
        <p14:creationId xmlns:p14="http://schemas.microsoft.com/office/powerpoint/2010/main" val="2334031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However, criminal punishment is not often applied by courts</a:t>
            </a:r>
          </a:p>
        </p:txBody>
      </p:sp>
      <p:sp>
        <p:nvSpPr>
          <p:cNvPr id="3" name="Content Placeholder 2"/>
          <p:cNvSpPr>
            <a:spLocks noGrp="1"/>
          </p:cNvSpPr>
          <p:nvPr>
            <p:ph idx="1"/>
          </p:nvPr>
        </p:nvSpPr>
        <p:spPr/>
        <p:txBody>
          <a:bodyPr>
            <a:normAutofit/>
          </a:bodyPr>
          <a:lstStyle/>
          <a:p>
            <a:r>
              <a:rPr lang="en-US" sz="2400" dirty="0"/>
              <a:t>However, in practice criminal punishment is not often applied by courts.</a:t>
            </a:r>
          </a:p>
          <a:p>
            <a:r>
              <a:rPr lang="en-US" sz="2400" dirty="0"/>
              <a:t>In the US, despite the every-now-and-then news reports about high-profile arrests of alleged economic espionage, there are few actual charges and cases</a:t>
            </a:r>
          </a:p>
          <a:p>
            <a:r>
              <a:rPr lang="en-US" sz="2100" dirty="0"/>
              <a:t>According to PRO IP Act Annual Report FY 2019 ( no 2020 update)), Out of 64 IP-related criminal charges</a:t>
            </a:r>
          </a:p>
          <a:p>
            <a:r>
              <a:rPr lang="en-US" sz="2100" dirty="0"/>
              <a:t>Economic espionage, 18 U.S.C. § 1831                     2     3%</a:t>
            </a:r>
          </a:p>
          <a:p>
            <a:r>
              <a:rPr lang="en-US" sz="2100" dirty="0"/>
              <a:t>Theft of trade secrets, 18 U.S.C. § 1832                  14   22% </a:t>
            </a:r>
          </a:p>
        </p:txBody>
      </p:sp>
    </p:spTree>
    <p:extLst>
      <p:ext uri="{BB962C8B-B14F-4D97-AF65-F5344CB8AC3E}">
        <p14:creationId xmlns:p14="http://schemas.microsoft.com/office/powerpoint/2010/main" val="4101750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punishing economic espionage is placebo at best or a scapegoat at worst</a:t>
            </a:r>
          </a:p>
        </p:txBody>
      </p:sp>
      <p:sp>
        <p:nvSpPr>
          <p:cNvPr id="3" name="Content Placeholder 2"/>
          <p:cNvSpPr>
            <a:spLocks noGrp="1"/>
          </p:cNvSpPr>
          <p:nvPr>
            <p:ph idx="1"/>
          </p:nvPr>
        </p:nvSpPr>
        <p:spPr/>
        <p:txBody>
          <a:bodyPr>
            <a:normAutofit fontScale="92500" lnSpcReduction="10000"/>
          </a:bodyPr>
          <a:lstStyle/>
          <a:p>
            <a:r>
              <a:rPr lang="en-US" dirty="0"/>
              <a:t>The same is true for Japan, Korea and Taiwan.</a:t>
            </a:r>
          </a:p>
          <a:p>
            <a:r>
              <a:rPr lang="en-US" dirty="0"/>
              <a:t>In Japan, there has never been even one convicted economic espionage case by the end of 2020. Cases involving unknown persons who used improper means to acquire information are far rarer — only two of 30 cases.</a:t>
            </a:r>
          </a:p>
          <a:p>
            <a:r>
              <a:rPr lang="en-US" dirty="0"/>
              <a:t>As of June 2022, there has been only three finalized convictions of economic espionage in Taiwan, but all with probation.</a:t>
            </a:r>
          </a:p>
          <a:p>
            <a:r>
              <a:rPr lang="en-US" dirty="0"/>
              <a:t> In Korea, the maximum sentence for economic espionage is 12 months between 2017 and 2019, which is similar to or even lower than domestic infringement. </a:t>
            </a:r>
          </a:p>
        </p:txBody>
      </p:sp>
    </p:spTree>
    <p:extLst>
      <p:ext uri="{BB962C8B-B14F-4D97-AF65-F5344CB8AC3E}">
        <p14:creationId xmlns:p14="http://schemas.microsoft.com/office/powerpoint/2010/main" val="2846116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706" y="908720"/>
            <a:ext cx="7667961" cy="1021957"/>
          </a:xfrm>
        </p:spPr>
        <p:txBody>
          <a:bodyPr>
            <a:noAutofit/>
          </a:bodyPr>
          <a:lstStyle/>
          <a:p>
            <a:r>
              <a:rPr lang="en-US" sz="2400" b="0" dirty="0"/>
              <a:t>4.4. Some follow “technical nationalism” to protect  “national core technology”</a:t>
            </a:r>
            <a:br>
              <a:rPr lang="en-US" altLang="ko-KR" sz="2400" dirty="0">
                <a:latin typeface="-윤고딕320" panose="02030504000101010101" pitchFamily="18" charset="-127"/>
                <a:ea typeface="-윤고딕320" panose="02030504000101010101" pitchFamily="18" charset="-127"/>
              </a:rPr>
            </a:br>
            <a:endParaRPr lang="en-US" sz="2400" dirty="0"/>
          </a:p>
        </p:txBody>
      </p:sp>
      <p:sp>
        <p:nvSpPr>
          <p:cNvPr id="3" name="Content Placeholder 2"/>
          <p:cNvSpPr>
            <a:spLocks noGrp="1"/>
          </p:cNvSpPr>
          <p:nvPr>
            <p:ph idx="1"/>
          </p:nvPr>
        </p:nvSpPr>
        <p:spPr>
          <a:xfrm>
            <a:off x="782706" y="1700808"/>
            <a:ext cx="7749733" cy="4162619"/>
          </a:xfrm>
        </p:spPr>
        <p:txBody>
          <a:bodyPr>
            <a:noAutofit/>
          </a:bodyPr>
          <a:lstStyle/>
          <a:p>
            <a:r>
              <a:rPr lang="en-US" sz="1800" b="0" dirty="0"/>
              <a:t>Korea:</a:t>
            </a:r>
            <a:r>
              <a:rPr lang="en-US" sz="1800" dirty="0"/>
              <a:t> </a:t>
            </a:r>
            <a:r>
              <a:rPr lang="en-US" altLang="ko-KR" sz="1800" dirty="0">
                <a:latin typeface="-윤고딕320" panose="02030504000101010101" pitchFamily="18" charset="-127"/>
                <a:ea typeface="-윤고딕320" panose="02030504000101010101" pitchFamily="18" charset="-127"/>
              </a:rPr>
              <a:t>Act of Prevention of Divulgence and Protection of Industrial Technology of 2011 (2019 last amended)</a:t>
            </a:r>
          </a:p>
          <a:p>
            <a:r>
              <a:rPr lang="en-US" sz="1800" dirty="0">
                <a:effectLst/>
              </a:rPr>
              <a:t> to prevent undue divulgence of industrial technology and protect industrial technology in order to strengthen </a:t>
            </a:r>
            <a:r>
              <a:rPr lang="en-US" sz="1800" dirty="0">
                <a:solidFill>
                  <a:srgbClr val="FF0000"/>
                </a:solidFill>
                <a:effectLst/>
              </a:rPr>
              <a:t>the competitiveness of Korean industries</a:t>
            </a:r>
            <a:r>
              <a:rPr lang="en-US" sz="1800" dirty="0">
                <a:effectLst/>
              </a:rPr>
              <a:t> and contribute to national security and </a:t>
            </a:r>
            <a:r>
              <a:rPr lang="en-US" sz="1800" dirty="0">
                <a:solidFill>
                  <a:srgbClr val="FF0000"/>
                </a:solidFill>
                <a:effectLst/>
              </a:rPr>
              <a:t>development of the national economy</a:t>
            </a:r>
            <a:r>
              <a:rPr lang="en-US" sz="1800" dirty="0">
                <a:effectLst/>
              </a:rPr>
              <a:t>.</a:t>
            </a:r>
          </a:p>
          <a:p>
            <a:r>
              <a:rPr lang="en-US" sz="1800" dirty="0">
                <a:effectLst/>
              </a:rPr>
              <a:t>The </a:t>
            </a:r>
            <a:r>
              <a:rPr lang="en-US" sz="1800" dirty="0">
                <a:solidFill>
                  <a:srgbClr val="FF0000"/>
                </a:solidFill>
                <a:effectLst/>
              </a:rPr>
              <a:t>Industrial Technology Protection Committee </a:t>
            </a:r>
            <a:r>
              <a:rPr lang="en-US" sz="1800" dirty="0">
                <a:effectLst/>
              </a:rPr>
              <a:t>( the "Committee") under </a:t>
            </a:r>
            <a:r>
              <a:rPr lang="en-US" sz="1800" dirty="0">
                <a:solidFill>
                  <a:srgbClr val="FF0000"/>
                </a:solidFill>
                <a:effectLst/>
              </a:rPr>
              <a:t>the Prime Minister's Office </a:t>
            </a:r>
            <a:r>
              <a:rPr lang="en-US" sz="1800" dirty="0" err="1">
                <a:solidFill>
                  <a:srgbClr val="FF0000"/>
                </a:solidFill>
              </a:rPr>
              <a:t>c</a:t>
            </a:r>
            <a:r>
              <a:rPr lang="en-US" sz="1800" dirty="0" err="1">
                <a:solidFill>
                  <a:srgbClr val="FF0000"/>
                </a:solidFill>
                <a:effectLst/>
              </a:rPr>
              <a:t>haied</a:t>
            </a:r>
            <a:r>
              <a:rPr lang="en-US" sz="1800" dirty="0">
                <a:solidFill>
                  <a:srgbClr val="FF0000"/>
                </a:solidFill>
                <a:effectLst/>
              </a:rPr>
              <a:t> by the  Prime Minister </a:t>
            </a:r>
            <a:r>
              <a:rPr lang="en-US" sz="1800" dirty="0">
                <a:effectLst/>
              </a:rPr>
              <a:t>to deliberate on matters concerning the prevention of divulgence of industrial technology and protection of  industrial technology. </a:t>
            </a:r>
          </a:p>
          <a:p>
            <a:r>
              <a:rPr lang="en-US" sz="1800" dirty="0">
                <a:effectLst/>
              </a:rPr>
              <a:t>Where an institution possessing industrial technology which holds national core technology developed with government subsidies for research and development intends </a:t>
            </a:r>
            <a:r>
              <a:rPr lang="en-US" sz="1800" dirty="0">
                <a:solidFill>
                  <a:srgbClr val="FF0000"/>
                </a:solidFill>
                <a:effectLst/>
              </a:rPr>
              <a:t>to export the national core technology it shall obtain approval</a:t>
            </a:r>
            <a:r>
              <a:rPr lang="en-US" sz="1800" dirty="0">
                <a:effectLst/>
              </a:rPr>
              <a:t> from the Minister of Knowledge Economy</a:t>
            </a:r>
            <a:endParaRPr lang="en-US" sz="1800" dirty="0"/>
          </a:p>
        </p:txBody>
      </p:sp>
    </p:spTree>
    <p:extLst>
      <p:ext uri="{BB962C8B-B14F-4D97-AF65-F5344CB8AC3E}">
        <p14:creationId xmlns:p14="http://schemas.microsoft.com/office/powerpoint/2010/main" val="429403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B7625-19DD-4ADF-ECCB-B551A20880EA}"/>
              </a:ext>
            </a:extLst>
          </p:cNvPr>
          <p:cNvSpPr>
            <a:spLocks noGrp="1"/>
          </p:cNvSpPr>
          <p:nvPr>
            <p:ph type="title"/>
          </p:nvPr>
        </p:nvSpPr>
        <p:spPr/>
        <p:txBody>
          <a:bodyPr/>
          <a:lstStyle/>
          <a:p>
            <a:r>
              <a:rPr lang="en-SG" dirty="0"/>
              <a:t>Criminal punishment</a:t>
            </a:r>
          </a:p>
        </p:txBody>
      </p:sp>
      <p:sp>
        <p:nvSpPr>
          <p:cNvPr id="3" name="Content Placeholder 2">
            <a:extLst>
              <a:ext uri="{FF2B5EF4-FFF2-40B4-BE49-F238E27FC236}">
                <a16:creationId xmlns:a16="http://schemas.microsoft.com/office/drawing/2014/main" id="{C2104E00-38F0-03E6-15CE-CF552ED98666}"/>
              </a:ext>
            </a:extLst>
          </p:cNvPr>
          <p:cNvSpPr>
            <a:spLocks noGrp="1"/>
          </p:cNvSpPr>
          <p:nvPr>
            <p:ph idx="1"/>
          </p:nvPr>
        </p:nvSpPr>
        <p:spPr>
          <a:xfrm>
            <a:off x="755576" y="1412776"/>
            <a:ext cx="7759774" cy="4608511"/>
          </a:xfrm>
        </p:spPr>
        <p:txBody>
          <a:bodyPr>
            <a:normAutofit fontScale="77500" lnSpcReduction="20000"/>
          </a:bodyPr>
          <a:lstStyle/>
          <a:p>
            <a:r>
              <a:rPr lang="en-US" dirty="0"/>
              <a:t>Exporting national core technology without obtaining approval </a:t>
            </a:r>
          </a:p>
          <a:p>
            <a:r>
              <a:rPr lang="en-US" dirty="0"/>
              <a:t>Conducting cross-border acquisition, merger, etc. without obtaining approval</a:t>
            </a:r>
          </a:p>
          <a:p>
            <a:r>
              <a:rPr lang="en-US" dirty="0"/>
              <a:t>Conducting cross-border acquisition, merger, etc. without filing a report</a:t>
            </a:r>
          </a:p>
          <a:p>
            <a:r>
              <a:rPr lang="en-US" dirty="0"/>
              <a:t>Failing to comply with an order issued by the Minister of Trade, Industry and Energy</a:t>
            </a:r>
          </a:p>
          <a:p>
            <a:r>
              <a:rPr lang="en-US" dirty="0"/>
              <a:t>Using or disclosing information including industrial technology provided through any legitimate process prescribed by Presidential Decree, such as litigation on industrial technology, for any purpose other than the purpose for which such information was provided (Article 14, subparagraphs 5-8)</a:t>
            </a:r>
          </a:p>
          <a:p>
            <a:r>
              <a:rPr lang="en-US" dirty="0"/>
              <a:t>with intent to use industrial technology in a foreign country or to cause industrial technology to be used in a foreign country shall be punished by imprisonment with labor for not more than </a:t>
            </a:r>
            <a:r>
              <a:rPr lang="en-US" dirty="0">
                <a:solidFill>
                  <a:srgbClr val="FF0000"/>
                </a:solidFill>
              </a:rPr>
              <a:t>15 years or by a fine not exceeding 1.5 billion won</a:t>
            </a:r>
            <a:r>
              <a:rPr lang="en-US" dirty="0"/>
              <a:t>. (Art. 36</a:t>
            </a:r>
            <a:r>
              <a:rPr lang="en-US" altLang="zh-TW" dirty="0"/>
              <a:t>(2))</a:t>
            </a:r>
            <a:endParaRPr lang="en-SG" dirty="0"/>
          </a:p>
        </p:txBody>
      </p:sp>
    </p:spTree>
    <p:extLst>
      <p:ext uri="{BB962C8B-B14F-4D97-AF65-F5344CB8AC3E}">
        <p14:creationId xmlns:p14="http://schemas.microsoft.com/office/powerpoint/2010/main" val="992332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0FD3F-91E2-F64F-362D-B9E2AAF08658}"/>
              </a:ext>
            </a:extLst>
          </p:cNvPr>
          <p:cNvSpPr>
            <a:spLocks noGrp="1"/>
          </p:cNvSpPr>
          <p:nvPr>
            <p:ph type="title"/>
          </p:nvPr>
        </p:nvSpPr>
        <p:spPr/>
        <p:txBody>
          <a:bodyPr/>
          <a:lstStyle/>
          <a:p>
            <a:r>
              <a:rPr lang="en-US" altLang="zh-TW" dirty="0"/>
              <a:t>Taiwan even resorts to </a:t>
            </a:r>
            <a:r>
              <a:rPr lang="en-SG" dirty="0"/>
              <a:t>National </a:t>
            </a:r>
            <a:r>
              <a:rPr lang="en-US" altLang="zh-TW" dirty="0"/>
              <a:t>Security Act in 2022</a:t>
            </a:r>
            <a:endParaRPr lang="en-SG" dirty="0"/>
          </a:p>
        </p:txBody>
      </p:sp>
      <p:sp>
        <p:nvSpPr>
          <p:cNvPr id="3" name="Content Placeholder 2">
            <a:extLst>
              <a:ext uri="{FF2B5EF4-FFF2-40B4-BE49-F238E27FC236}">
                <a16:creationId xmlns:a16="http://schemas.microsoft.com/office/drawing/2014/main" id="{7F1E2740-095B-49C2-EF13-764670B46CFD}"/>
              </a:ext>
            </a:extLst>
          </p:cNvPr>
          <p:cNvSpPr>
            <a:spLocks noGrp="1"/>
          </p:cNvSpPr>
          <p:nvPr>
            <p:ph idx="1"/>
          </p:nvPr>
        </p:nvSpPr>
        <p:spPr/>
        <p:txBody>
          <a:bodyPr>
            <a:normAutofit fontScale="70000" lnSpcReduction="20000"/>
          </a:bodyPr>
          <a:lstStyle/>
          <a:p>
            <a:r>
              <a:rPr lang="en-SG" altLang="zh-TW" dirty="0"/>
              <a:t>No one shall commit any of the following acts for foreign countries, </a:t>
            </a:r>
            <a:r>
              <a:rPr lang="en-SG" altLang="zh-TW" dirty="0">
                <a:solidFill>
                  <a:srgbClr val="FF0000"/>
                </a:solidFill>
              </a:rPr>
              <a:t>mainland China, HK, Macau, or hostile foreign powers </a:t>
            </a:r>
            <a:r>
              <a:rPr lang="en-SG" altLang="zh-TW" dirty="0"/>
              <a:t>and organizations, institutions, groups  set up or  substantially control controlled by them</a:t>
            </a:r>
            <a:r>
              <a:rPr lang="zh-TW" altLang="en-US" dirty="0"/>
              <a:t>：</a:t>
            </a:r>
          </a:p>
          <a:p>
            <a:r>
              <a:rPr lang="en-SG" altLang="zh-TW" dirty="0"/>
              <a:t>1.</a:t>
            </a:r>
            <a:r>
              <a:rPr lang="zh-TW" altLang="en-US" dirty="0"/>
              <a:t> </a:t>
            </a:r>
            <a:r>
              <a:rPr lang="en-SG" altLang="zh-TW" dirty="0"/>
              <a:t>to</a:t>
            </a:r>
            <a:r>
              <a:rPr lang="zh-TW" altLang="en-US" dirty="0"/>
              <a:t> </a:t>
            </a:r>
            <a:r>
              <a:rPr lang="en-SG" altLang="zh-TW" dirty="0"/>
              <a:t>acquire</a:t>
            </a:r>
            <a:r>
              <a:rPr lang="zh-TW" altLang="en-US" dirty="0"/>
              <a:t> </a:t>
            </a:r>
            <a:r>
              <a:rPr lang="en-SG" altLang="zh-TW" dirty="0">
                <a:solidFill>
                  <a:srgbClr val="FF0000"/>
                </a:solidFill>
              </a:rPr>
              <a:t>trade</a:t>
            </a:r>
            <a:r>
              <a:rPr lang="zh-TW" altLang="en-US" dirty="0">
                <a:solidFill>
                  <a:srgbClr val="FF0000"/>
                </a:solidFill>
              </a:rPr>
              <a:t> </a:t>
            </a:r>
            <a:r>
              <a:rPr lang="en-SG" altLang="zh-TW" dirty="0">
                <a:solidFill>
                  <a:srgbClr val="FF0000"/>
                </a:solidFill>
              </a:rPr>
              <a:t>secrets</a:t>
            </a:r>
            <a:r>
              <a:rPr lang="zh-TW" altLang="en-US" dirty="0">
                <a:solidFill>
                  <a:srgbClr val="FF0000"/>
                </a:solidFill>
              </a:rPr>
              <a:t> </a:t>
            </a:r>
            <a:r>
              <a:rPr lang="en-SG" altLang="zh-TW" dirty="0">
                <a:solidFill>
                  <a:srgbClr val="FF0000"/>
                </a:solidFill>
              </a:rPr>
              <a:t>of</a:t>
            </a:r>
            <a:r>
              <a:rPr lang="zh-TW" altLang="en-US" dirty="0">
                <a:solidFill>
                  <a:srgbClr val="FF0000"/>
                </a:solidFill>
              </a:rPr>
              <a:t> </a:t>
            </a:r>
            <a:r>
              <a:rPr lang="en-SG" altLang="zh-TW" dirty="0">
                <a:solidFill>
                  <a:srgbClr val="FF0000"/>
                </a:solidFill>
              </a:rPr>
              <a:t>national</a:t>
            </a:r>
            <a:r>
              <a:rPr lang="zh-TW" altLang="en-US" dirty="0">
                <a:solidFill>
                  <a:srgbClr val="FF0000"/>
                </a:solidFill>
              </a:rPr>
              <a:t> </a:t>
            </a:r>
            <a:r>
              <a:rPr lang="en-SG" altLang="zh-TW" dirty="0">
                <a:solidFill>
                  <a:srgbClr val="FF0000"/>
                </a:solidFill>
              </a:rPr>
              <a:t>core</a:t>
            </a:r>
            <a:r>
              <a:rPr lang="zh-TW" altLang="en-US" dirty="0">
                <a:solidFill>
                  <a:srgbClr val="FF0000"/>
                </a:solidFill>
              </a:rPr>
              <a:t> </a:t>
            </a:r>
            <a:r>
              <a:rPr lang="en-SG" altLang="zh-TW" dirty="0">
                <a:solidFill>
                  <a:srgbClr val="FF0000"/>
                </a:solidFill>
              </a:rPr>
              <a:t>technologies</a:t>
            </a:r>
            <a:r>
              <a:rPr lang="zh-TW" altLang="en-US" dirty="0">
                <a:solidFill>
                  <a:srgbClr val="FF0000"/>
                </a:solidFill>
              </a:rPr>
              <a:t> </a:t>
            </a:r>
            <a:r>
              <a:rPr lang="en-SG" altLang="zh-TW" dirty="0"/>
              <a:t>through</a:t>
            </a:r>
            <a:r>
              <a:rPr lang="zh-TW" altLang="en-US" dirty="0"/>
              <a:t> </a:t>
            </a:r>
            <a:r>
              <a:rPr lang="en-SG" altLang="zh-TW" dirty="0"/>
              <a:t>misappropriation, or  to use or leak them out after acquiring them</a:t>
            </a:r>
            <a:endParaRPr lang="zh-TW" altLang="en-US" dirty="0"/>
          </a:p>
          <a:p>
            <a:r>
              <a:rPr lang="en-SG" altLang="zh-TW" dirty="0"/>
              <a:t>2.</a:t>
            </a:r>
            <a:r>
              <a:rPr lang="zh-TW" altLang="en-US" dirty="0"/>
              <a:t> </a:t>
            </a:r>
            <a:r>
              <a:rPr lang="en-SG" altLang="zh-TW" dirty="0"/>
              <a:t>to</a:t>
            </a:r>
            <a:r>
              <a:rPr lang="zh-TW" altLang="en-US" dirty="0"/>
              <a:t> </a:t>
            </a:r>
            <a:r>
              <a:rPr lang="en-SG" altLang="zh-TW" dirty="0"/>
              <a:t>reproduce,</a:t>
            </a:r>
            <a:r>
              <a:rPr lang="zh-TW" altLang="en-US" dirty="0"/>
              <a:t> </a:t>
            </a:r>
            <a:r>
              <a:rPr lang="en-SG" altLang="zh-TW" dirty="0"/>
              <a:t>use</a:t>
            </a:r>
            <a:r>
              <a:rPr lang="zh-TW" altLang="en-US" dirty="0"/>
              <a:t> </a:t>
            </a:r>
            <a:r>
              <a:rPr lang="en-SG" altLang="zh-TW" dirty="0"/>
              <a:t>or leak out trade</a:t>
            </a:r>
            <a:r>
              <a:rPr lang="zh-TW" altLang="en-US" dirty="0"/>
              <a:t> </a:t>
            </a:r>
            <a:r>
              <a:rPr lang="en-SG" altLang="zh-TW" dirty="0"/>
              <a:t>secrets</a:t>
            </a:r>
            <a:r>
              <a:rPr lang="zh-TW" altLang="en-US" dirty="0"/>
              <a:t> </a:t>
            </a:r>
            <a:r>
              <a:rPr lang="en-SG" altLang="zh-TW" dirty="0"/>
              <a:t>of</a:t>
            </a:r>
            <a:r>
              <a:rPr lang="zh-TW" altLang="en-US" dirty="0"/>
              <a:t> </a:t>
            </a:r>
            <a:r>
              <a:rPr lang="en-SG" altLang="zh-TW" dirty="0"/>
              <a:t>national</a:t>
            </a:r>
            <a:r>
              <a:rPr lang="zh-TW" altLang="en-US" dirty="0"/>
              <a:t> </a:t>
            </a:r>
            <a:r>
              <a:rPr lang="en-SG" altLang="zh-TW" dirty="0"/>
              <a:t>core</a:t>
            </a:r>
            <a:r>
              <a:rPr lang="zh-TW" altLang="en-US" dirty="0"/>
              <a:t> </a:t>
            </a:r>
            <a:r>
              <a:rPr lang="en-SG" altLang="zh-TW" dirty="0"/>
              <a:t>technologies that they know of or possess</a:t>
            </a:r>
            <a:endParaRPr lang="zh-TW" altLang="en-US" dirty="0"/>
          </a:p>
          <a:p>
            <a:r>
              <a:rPr lang="en-US" altLang="zh-TW" dirty="0"/>
              <a:t>3.</a:t>
            </a:r>
            <a:r>
              <a:rPr lang="zh-TW" altLang="en-US" dirty="0"/>
              <a:t> </a:t>
            </a:r>
            <a:r>
              <a:rPr lang="en-US" altLang="zh-TW" dirty="0"/>
              <a:t>not to delete or destroy </a:t>
            </a:r>
            <a:r>
              <a:rPr lang="en-SG" altLang="zh-TW" dirty="0"/>
              <a:t>trade</a:t>
            </a:r>
            <a:r>
              <a:rPr lang="zh-TW" altLang="en-US" dirty="0"/>
              <a:t> </a:t>
            </a:r>
            <a:r>
              <a:rPr lang="en-SG" altLang="zh-TW" dirty="0"/>
              <a:t>secrets</a:t>
            </a:r>
            <a:r>
              <a:rPr lang="zh-TW" altLang="en-US" dirty="0"/>
              <a:t> </a:t>
            </a:r>
            <a:r>
              <a:rPr lang="en-SG" altLang="zh-TW" dirty="0"/>
              <a:t>of</a:t>
            </a:r>
            <a:r>
              <a:rPr lang="zh-TW" altLang="en-US" dirty="0"/>
              <a:t> </a:t>
            </a:r>
            <a:r>
              <a:rPr lang="en-SG" altLang="zh-TW" dirty="0"/>
              <a:t>national</a:t>
            </a:r>
            <a:r>
              <a:rPr lang="zh-TW" altLang="en-US" dirty="0"/>
              <a:t> </a:t>
            </a:r>
            <a:r>
              <a:rPr lang="en-SG" altLang="zh-TW" dirty="0"/>
              <a:t>core</a:t>
            </a:r>
            <a:r>
              <a:rPr lang="zh-TW" altLang="en-US" dirty="0"/>
              <a:t> </a:t>
            </a:r>
            <a:r>
              <a:rPr lang="en-SG" altLang="zh-TW" dirty="0"/>
              <a:t>technologies in their possession  despite being requested by owners of the trade secrets</a:t>
            </a:r>
            <a:endParaRPr lang="zh-TW" altLang="en-US" dirty="0"/>
          </a:p>
          <a:p>
            <a:r>
              <a:rPr lang="en-US" altLang="zh-TW" dirty="0"/>
              <a:t>4. to acquire, use or leak out  </a:t>
            </a:r>
            <a:r>
              <a:rPr lang="en-SG" altLang="zh-TW" dirty="0"/>
              <a:t>trade</a:t>
            </a:r>
            <a:r>
              <a:rPr lang="zh-TW" altLang="en-US" dirty="0"/>
              <a:t> </a:t>
            </a:r>
            <a:r>
              <a:rPr lang="en-SG" altLang="zh-TW" dirty="0"/>
              <a:t>secrets</a:t>
            </a:r>
            <a:r>
              <a:rPr lang="zh-TW" altLang="en-US" dirty="0"/>
              <a:t> </a:t>
            </a:r>
            <a:r>
              <a:rPr lang="en-SG" altLang="zh-TW" dirty="0"/>
              <a:t>of</a:t>
            </a:r>
            <a:r>
              <a:rPr lang="zh-TW" altLang="en-US" dirty="0"/>
              <a:t> </a:t>
            </a:r>
            <a:r>
              <a:rPr lang="en-SG" altLang="zh-TW" dirty="0"/>
              <a:t>national</a:t>
            </a:r>
            <a:r>
              <a:rPr lang="zh-TW" altLang="en-US" dirty="0"/>
              <a:t> </a:t>
            </a:r>
            <a:r>
              <a:rPr lang="en-SG" altLang="zh-TW" dirty="0"/>
              <a:t>core</a:t>
            </a:r>
            <a:r>
              <a:rPr lang="zh-TW" altLang="en-US" dirty="0"/>
              <a:t> </a:t>
            </a:r>
            <a:r>
              <a:rPr lang="en-SG" altLang="zh-TW" dirty="0"/>
              <a:t>technologies in others’ possession, knowing  that the trade secrets are those listed  in the preceding three sub-paragraphs.</a:t>
            </a:r>
            <a:endParaRPr lang="zh-TW" altLang="en-US" dirty="0"/>
          </a:p>
          <a:p>
            <a:r>
              <a:rPr lang="en-US" altLang="zh-TW" dirty="0"/>
              <a:t>No one shall commit any of the acts lists in the preceding  subparagraphs with the intension of using </a:t>
            </a:r>
            <a:r>
              <a:rPr lang="en-SG" altLang="zh-TW" dirty="0"/>
              <a:t>trade</a:t>
            </a:r>
            <a:r>
              <a:rPr lang="zh-TW" altLang="en-US" dirty="0"/>
              <a:t> </a:t>
            </a:r>
            <a:r>
              <a:rPr lang="en-SG" altLang="zh-TW" dirty="0"/>
              <a:t>secrets</a:t>
            </a:r>
            <a:r>
              <a:rPr lang="zh-TW" altLang="en-US" dirty="0"/>
              <a:t> </a:t>
            </a:r>
            <a:r>
              <a:rPr lang="en-SG" altLang="zh-TW" dirty="0"/>
              <a:t>of</a:t>
            </a:r>
            <a:r>
              <a:rPr lang="zh-TW" altLang="en-US" dirty="0"/>
              <a:t> </a:t>
            </a:r>
            <a:r>
              <a:rPr lang="en-SG" altLang="zh-TW" dirty="0"/>
              <a:t>national</a:t>
            </a:r>
            <a:r>
              <a:rPr lang="zh-TW" altLang="en-US" dirty="0"/>
              <a:t> </a:t>
            </a:r>
            <a:r>
              <a:rPr lang="en-SG" altLang="zh-TW" dirty="0"/>
              <a:t>core</a:t>
            </a:r>
            <a:r>
              <a:rPr lang="zh-TW" altLang="en-US" dirty="0"/>
              <a:t> </a:t>
            </a:r>
            <a:r>
              <a:rPr lang="en-SG" altLang="zh-TW" dirty="0"/>
              <a:t>technologies </a:t>
            </a:r>
            <a:r>
              <a:rPr lang="en-US" altLang="zh-TW" dirty="0"/>
              <a:t> in </a:t>
            </a:r>
            <a:r>
              <a:rPr lang="en-SG" altLang="zh-TW" dirty="0"/>
              <a:t>foreign countries, mainland China, HK, Macau (Art. 3)</a:t>
            </a:r>
            <a:endParaRPr lang="zh-TW" altLang="en-US" dirty="0"/>
          </a:p>
        </p:txBody>
      </p:sp>
    </p:spTree>
    <p:extLst>
      <p:ext uri="{BB962C8B-B14F-4D97-AF65-F5344CB8AC3E}">
        <p14:creationId xmlns:p14="http://schemas.microsoft.com/office/powerpoint/2010/main" val="4114995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D14D-1527-8A95-1249-D9086ABBB62F}"/>
              </a:ext>
            </a:extLst>
          </p:cNvPr>
          <p:cNvSpPr>
            <a:spLocks noGrp="1"/>
          </p:cNvSpPr>
          <p:nvPr>
            <p:ph type="title"/>
          </p:nvPr>
        </p:nvSpPr>
        <p:spPr/>
        <p:txBody>
          <a:bodyPr/>
          <a:lstStyle/>
          <a:p>
            <a:r>
              <a:rPr lang="en-SG" dirty="0"/>
              <a:t>National core technologies </a:t>
            </a:r>
          </a:p>
        </p:txBody>
      </p:sp>
      <p:sp>
        <p:nvSpPr>
          <p:cNvPr id="3" name="Content Placeholder 2">
            <a:extLst>
              <a:ext uri="{FF2B5EF4-FFF2-40B4-BE49-F238E27FC236}">
                <a16:creationId xmlns:a16="http://schemas.microsoft.com/office/drawing/2014/main" id="{62C312A8-0BCB-E3F1-841B-BFCFA843E8D3}"/>
              </a:ext>
            </a:extLst>
          </p:cNvPr>
          <p:cNvSpPr>
            <a:spLocks noGrp="1"/>
          </p:cNvSpPr>
          <p:nvPr>
            <p:ph idx="1"/>
          </p:nvPr>
        </p:nvSpPr>
        <p:spPr/>
        <p:txBody>
          <a:bodyPr>
            <a:normAutofit fontScale="77500" lnSpcReduction="20000"/>
          </a:bodyPr>
          <a:lstStyle/>
          <a:p>
            <a:r>
              <a:rPr lang="en-SG" altLang="zh-TW" dirty="0"/>
              <a:t>National</a:t>
            </a:r>
            <a:r>
              <a:rPr lang="zh-TW" altLang="en-US" dirty="0"/>
              <a:t> </a:t>
            </a:r>
            <a:r>
              <a:rPr lang="en-SG" altLang="zh-TW" dirty="0"/>
              <a:t>core</a:t>
            </a:r>
            <a:r>
              <a:rPr lang="zh-TW" altLang="en-US" dirty="0"/>
              <a:t> </a:t>
            </a:r>
            <a:r>
              <a:rPr lang="en-SG" altLang="zh-TW" dirty="0"/>
              <a:t>technologies mean those once flown to foreign countries, mainland China, HK, Macau, or hostile foreign powers will </a:t>
            </a:r>
            <a:r>
              <a:rPr lang="en-SG" altLang="zh-TW" dirty="0">
                <a:solidFill>
                  <a:srgbClr val="FF0000"/>
                </a:solidFill>
              </a:rPr>
              <a:t>severely damage national security, industrial competitiveness or economic development</a:t>
            </a:r>
            <a:r>
              <a:rPr lang="en-SG" altLang="zh-TW" dirty="0"/>
              <a:t>, mandated by one of the following conditions, announced by the Executive Yuan and notified to the Legislative Yuan:</a:t>
            </a:r>
            <a:endParaRPr lang="zh-TW" altLang="en-US" dirty="0"/>
          </a:p>
          <a:p>
            <a:r>
              <a:rPr lang="en-US" altLang="zh-TW" dirty="0"/>
              <a:t>1 International treaties, the needs of national defense, and the protection of key national infrastructure warrant regulation, or </a:t>
            </a:r>
            <a:endParaRPr lang="zh-TW" altLang="en-US" dirty="0"/>
          </a:p>
          <a:p>
            <a:r>
              <a:rPr lang="en-US" altLang="zh-TW" dirty="0"/>
              <a:t>2. the generation of leading technology  or the major enhancement of industrial competitiveness </a:t>
            </a:r>
            <a:endParaRPr lang="zh-TW" altLang="en-US" dirty="0"/>
          </a:p>
          <a:p>
            <a:r>
              <a:rPr lang="en-US" altLang="zh-TW" dirty="0"/>
              <a:t>The National Science Council shall be in charge of promulgating provisions for the identification procedures</a:t>
            </a:r>
            <a:endParaRPr lang="zh-TW" altLang="en-US" dirty="0"/>
          </a:p>
          <a:p>
            <a:r>
              <a:rPr lang="en-SG" altLang="zh-TW" dirty="0"/>
              <a:t>National</a:t>
            </a:r>
            <a:r>
              <a:rPr lang="zh-TW" altLang="en-US" dirty="0"/>
              <a:t> </a:t>
            </a:r>
            <a:r>
              <a:rPr lang="en-SG" altLang="zh-TW" dirty="0"/>
              <a:t>core</a:t>
            </a:r>
            <a:r>
              <a:rPr lang="zh-TW" altLang="en-US" dirty="0"/>
              <a:t> </a:t>
            </a:r>
            <a:r>
              <a:rPr lang="en-SG" altLang="zh-TW" dirty="0"/>
              <a:t>technologies once identified shall be subject to periodic review</a:t>
            </a:r>
            <a:endParaRPr lang="en-SG" dirty="0"/>
          </a:p>
          <a:p>
            <a:endParaRPr lang="en-SG" dirty="0"/>
          </a:p>
        </p:txBody>
      </p:sp>
    </p:spTree>
    <p:extLst>
      <p:ext uri="{BB962C8B-B14F-4D97-AF65-F5344CB8AC3E}">
        <p14:creationId xmlns:p14="http://schemas.microsoft.com/office/powerpoint/2010/main" val="210172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6A77C-6B4F-A116-4FFB-065EC2D3510C}"/>
              </a:ext>
            </a:extLst>
          </p:cNvPr>
          <p:cNvSpPr>
            <a:spLocks noGrp="1"/>
          </p:cNvSpPr>
          <p:nvPr>
            <p:ph type="title"/>
          </p:nvPr>
        </p:nvSpPr>
        <p:spPr/>
        <p:txBody>
          <a:bodyPr/>
          <a:lstStyle/>
          <a:p>
            <a:r>
              <a:rPr lang="en-US" dirty="0"/>
              <a:t>Criminal punishment</a:t>
            </a:r>
            <a:endParaRPr lang="en-SG" dirty="0"/>
          </a:p>
        </p:txBody>
      </p:sp>
      <p:sp>
        <p:nvSpPr>
          <p:cNvPr id="3" name="Content Placeholder 2">
            <a:extLst>
              <a:ext uri="{FF2B5EF4-FFF2-40B4-BE49-F238E27FC236}">
                <a16:creationId xmlns:a16="http://schemas.microsoft.com/office/drawing/2014/main" id="{2AA3A822-F09D-8C26-CE69-043D23558432}"/>
              </a:ext>
            </a:extLst>
          </p:cNvPr>
          <p:cNvSpPr>
            <a:spLocks noGrp="1"/>
          </p:cNvSpPr>
          <p:nvPr>
            <p:ph idx="1"/>
          </p:nvPr>
        </p:nvSpPr>
        <p:spPr/>
        <p:txBody>
          <a:bodyPr>
            <a:normAutofit fontScale="92500"/>
          </a:bodyPr>
          <a:lstStyle/>
          <a:p>
            <a:r>
              <a:rPr lang="en-US" altLang="zh-TW" dirty="0"/>
              <a:t>Any violation of Art. 3(1)  is subject to imprisonment up to </a:t>
            </a:r>
            <a:r>
              <a:rPr lang="en-US" altLang="zh-TW" dirty="0">
                <a:solidFill>
                  <a:srgbClr val="FF0000"/>
                </a:solidFill>
              </a:rPr>
              <a:t>12 years </a:t>
            </a:r>
            <a:r>
              <a:rPr lang="en-US" altLang="zh-TW" dirty="0"/>
              <a:t>and a fine btw NT$5 million and  100 million</a:t>
            </a:r>
            <a:endParaRPr lang="zh-TW" altLang="en-US" dirty="0"/>
          </a:p>
          <a:p>
            <a:r>
              <a:rPr lang="en-US" altLang="zh-TW" dirty="0"/>
              <a:t>Any violation of Art. 3(2)  is subject to imprisonment </a:t>
            </a:r>
            <a:r>
              <a:rPr lang="en-US" altLang="zh-TW" dirty="0" err="1"/>
              <a:t>btwn</a:t>
            </a:r>
            <a:r>
              <a:rPr lang="en-US" altLang="zh-TW" dirty="0"/>
              <a:t> 3-10 years and a fine btw NT$5 million and  50 million</a:t>
            </a:r>
            <a:endParaRPr lang="zh-TW" altLang="en-US" dirty="0"/>
          </a:p>
          <a:p>
            <a:r>
              <a:rPr lang="en-US" altLang="zh-TW" dirty="0"/>
              <a:t>Any attempt of the preceding two violations  is equally punishable</a:t>
            </a:r>
            <a:endParaRPr lang="zh-TW" altLang="en-US" dirty="0"/>
          </a:p>
          <a:p>
            <a:r>
              <a:rPr lang="en-US" altLang="zh-TW" dirty="0"/>
              <a:t>If the illicit gains of the violation exceed the maximum amount of the fine, the fine can be increased to 2- 10 times of the illicit gains. (Art. 8(1)-(4)</a:t>
            </a:r>
            <a:endParaRPr lang="zh-TW" altLang="en-US" dirty="0"/>
          </a:p>
        </p:txBody>
      </p:sp>
    </p:spTree>
    <p:extLst>
      <p:ext uri="{BB962C8B-B14F-4D97-AF65-F5344CB8AC3E}">
        <p14:creationId xmlns:p14="http://schemas.microsoft.com/office/powerpoint/2010/main" val="2143383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br>
              <a:rPr lang="en-US" dirty="0"/>
            </a:br>
            <a:r>
              <a:rPr lang="en-US" dirty="0"/>
              <a:t>5. Fixing the problems </a:t>
            </a:r>
            <a:br>
              <a:rPr lang="en-US" dirty="0"/>
            </a:b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dirty="0"/>
              <a:t>5.1. To base trade secret protection on its commercial realities:</a:t>
            </a:r>
          </a:p>
          <a:p>
            <a:r>
              <a:rPr lang="en-US" dirty="0"/>
              <a:t>small and medium sized (SME) business-based economies.</a:t>
            </a:r>
          </a:p>
          <a:p>
            <a:r>
              <a:rPr lang="en-US" dirty="0"/>
              <a:t>SME-based economies thrive on free flow of talents and vibrant start-ups. </a:t>
            </a:r>
          </a:p>
          <a:p>
            <a:r>
              <a:rPr lang="en-US" dirty="0"/>
              <a:t>net importer of innovative technology, with the exception of Japan</a:t>
            </a:r>
          </a:p>
        </p:txBody>
      </p:sp>
    </p:spTree>
    <p:extLst>
      <p:ext uri="{BB962C8B-B14F-4D97-AF65-F5344CB8AC3E}">
        <p14:creationId xmlns:p14="http://schemas.microsoft.com/office/powerpoint/2010/main" val="2759116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5.2. To work trade secret protection in tandem with patent regime </a:t>
            </a:r>
            <a:br>
              <a:rPr lang="en-US" dirty="0"/>
            </a:br>
            <a:endParaRPr lang="en-US" sz="4400" dirty="0"/>
          </a:p>
        </p:txBody>
      </p:sp>
      <p:sp>
        <p:nvSpPr>
          <p:cNvPr id="3" name="Content Placeholder 2"/>
          <p:cNvSpPr>
            <a:spLocks noGrp="1"/>
          </p:cNvSpPr>
          <p:nvPr>
            <p:ph idx="1"/>
          </p:nvPr>
        </p:nvSpPr>
        <p:spPr/>
        <p:txBody>
          <a:bodyPr>
            <a:noAutofit/>
          </a:bodyPr>
          <a:lstStyle/>
          <a:p>
            <a:r>
              <a:rPr lang="en-US" dirty="0"/>
              <a:t>On a micro level, a good combination of patents and trade secrets is imperative for assets management. </a:t>
            </a:r>
          </a:p>
          <a:p>
            <a:r>
              <a:rPr lang="en-US" dirty="0"/>
              <a:t>Take TSMC for example, it protects roughly only 10% of its technical creations through patenting, the rest 90% via trade secret. </a:t>
            </a:r>
          </a:p>
          <a:p>
            <a:r>
              <a:rPr lang="en-US" dirty="0"/>
              <a:t>In 2018, more than 8,800 trade secrets were registered with Trade Secret Registration and Management System by TSMC.  In comparison, TSMC filed 944 patent applications with Taiwan IP Office.</a:t>
            </a:r>
          </a:p>
          <a:p>
            <a:pPr marL="0" indent="0">
              <a:buNone/>
            </a:pPr>
            <a:endParaRPr lang="en-US" sz="2400" dirty="0"/>
          </a:p>
        </p:txBody>
      </p:sp>
    </p:spTree>
    <p:extLst>
      <p:ext uri="{BB962C8B-B14F-4D97-AF65-F5344CB8AC3E}">
        <p14:creationId xmlns:p14="http://schemas.microsoft.com/office/powerpoint/2010/main" val="873673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3634"/>
          </a:xfrm>
        </p:spPr>
        <p:txBody>
          <a:bodyPr>
            <a:normAutofit fontScale="90000"/>
          </a:bodyPr>
          <a:lstStyle/>
          <a:p>
            <a:br>
              <a:rPr lang="en-US" dirty="0"/>
            </a:br>
            <a:r>
              <a:rPr lang="en-US" dirty="0"/>
              <a:t>1. The problems associated with trade secret protection </a:t>
            </a:r>
            <a:br>
              <a:rPr lang="en-US" dirty="0"/>
            </a:br>
            <a:endParaRPr lang="en-US" dirty="0"/>
          </a:p>
        </p:txBody>
      </p:sp>
      <p:sp>
        <p:nvSpPr>
          <p:cNvPr id="3" name="Content Placeholder 2"/>
          <p:cNvSpPr>
            <a:spLocks noGrp="1"/>
          </p:cNvSpPr>
          <p:nvPr>
            <p:ph idx="1"/>
          </p:nvPr>
        </p:nvSpPr>
        <p:spPr>
          <a:xfrm>
            <a:off x="628650" y="1484784"/>
            <a:ext cx="7886700" cy="4692179"/>
          </a:xfrm>
        </p:spPr>
        <p:txBody>
          <a:bodyPr>
            <a:normAutofit/>
          </a:bodyPr>
          <a:lstStyle/>
          <a:p>
            <a:r>
              <a:rPr lang="en-US" dirty="0"/>
              <a:t>1.1. Trade secret does not really belong to the IP family, although it is worth protecting </a:t>
            </a:r>
          </a:p>
          <a:p>
            <a:r>
              <a:rPr lang="en-US" dirty="0"/>
              <a:t>1.2. Trade secret is capricious and arbitrary in nature </a:t>
            </a:r>
          </a:p>
          <a:p>
            <a:r>
              <a:rPr lang="en-US" dirty="0"/>
              <a:t>1.3. Trade secret protection lessens positive externality </a:t>
            </a:r>
          </a:p>
          <a:p>
            <a:r>
              <a:rPr lang="en-US" dirty="0"/>
              <a:t>1.4. Trade secret protection indirectly prevents public oversight </a:t>
            </a:r>
          </a:p>
          <a:p>
            <a:r>
              <a:rPr lang="en-US" dirty="0"/>
              <a:t>1.5. Trade secret protection used to circumvent freedom of government information law</a:t>
            </a:r>
          </a:p>
        </p:txBody>
      </p:sp>
    </p:spTree>
    <p:extLst>
      <p:ext uri="{BB962C8B-B14F-4D97-AF65-F5344CB8AC3E}">
        <p14:creationId xmlns:p14="http://schemas.microsoft.com/office/powerpoint/2010/main" val="1981435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29334" t="-190" r="-2095" b="190"/>
          <a:stretch/>
        </p:blipFill>
        <p:spPr>
          <a:xfrm rot="5400000">
            <a:off x="2464798" y="557622"/>
            <a:ext cx="3203666" cy="6467747"/>
          </a:xfrm>
          <a:prstGeom prst="rect">
            <a:avLst/>
          </a:prstGeom>
        </p:spPr>
      </p:pic>
      <p:sp>
        <p:nvSpPr>
          <p:cNvPr id="2" name="Title 1"/>
          <p:cNvSpPr>
            <a:spLocks noGrp="1"/>
          </p:cNvSpPr>
          <p:nvPr>
            <p:ph type="title"/>
          </p:nvPr>
        </p:nvSpPr>
        <p:spPr/>
        <p:txBody>
          <a:bodyPr>
            <a:normAutofit fontScale="90000"/>
          </a:bodyPr>
          <a:lstStyle/>
          <a:p>
            <a:r>
              <a:rPr lang="en-SG" dirty="0"/>
              <a:t>Small number of patents can cover large volume of trade secrets</a:t>
            </a:r>
            <a:endParaRPr lang="en-US" dirty="0"/>
          </a:p>
        </p:txBody>
      </p:sp>
    </p:spTree>
    <p:extLst>
      <p:ext uri="{BB962C8B-B14F-4D97-AF65-F5344CB8AC3E}">
        <p14:creationId xmlns:p14="http://schemas.microsoft.com/office/powerpoint/2010/main" val="2421541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DAB84-97D1-6FCB-ED49-1BBCB742CF26}"/>
              </a:ext>
            </a:extLst>
          </p:cNvPr>
          <p:cNvSpPr>
            <a:spLocks noGrp="1"/>
          </p:cNvSpPr>
          <p:nvPr>
            <p:ph type="title"/>
          </p:nvPr>
        </p:nvSpPr>
        <p:spPr/>
        <p:txBody>
          <a:bodyPr>
            <a:normAutofit fontScale="90000"/>
          </a:bodyPr>
          <a:lstStyle/>
          <a:p>
            <a:r>
              <a:rPr lang="en-US" dirty="0"/>
              <a:t>5.2. To work trade secret protection in tandem with patent regime</a:t>
            </a:r>
            <a:endParaRPr lang="en-SG" dirty="0"/>
          </a:p>
        </p:txBody>
      </p:sp>
      <p:sp>
        <p:nvSpPr>
          <p:cNvPr id="3" name="Content Placeholder 2">
            <a:extLst>
              <a:ext uri="{FF2B5EF4-FFF2-40B4-BE49-F238E27FC236}">
                <a16:creationId xmlns:a16="http://schemas.microsoft.com/office/drawing/2014/main" id="{06C4B00A-2EA6-72E5-09D6-227E8489DA90}"/>
              </a:ext>
            </a:extLst>
          </p:cNvPr>
          <p:cNvSpPr>
            <a:spLocks noGrp="1"/>
          </p:cNvSpPr>
          <p:nvPr>
            <p:ph idx="1"/>
          </p:nvPr>
        </p:nvSpPr>
        <p:spPr/>
        <p:txBody>
          <a:bodyPr/>
          <a:lstStyle/>
          <a:p>
            <a:r>
              <a:rPr lang="en-US" sz="2800" dirty="0"/>
              <a:t>On a macro level, the number of patent applications filed by and patents acquired by German industries have been very stable, with application ranging from 67,907 in 2016 to </a:t>
            </a:r>
            <a:r>
              <a:rPr lang="en-US" sz="2800" dirty="0">
                <a:solidFill>
                  <a:srgbClr val="FF0000"/>
                </a:solidFill>
              </a:rPr>
              <a:t>62, 105 </a:t>
            </a:r>
            <a:r>
              <a:rPr lang="en-US" sz="2800" dirty="0"/>
              <a:t>in 2020 and granted patents ranging from 18,255 in 2016 to </a:t>
            </a:r>
            <a:r>
              <a:rPr lang="en-US" sz="2800" dirty="0">
                <a:solidFill>
                  <a:srgbClr val="FF0000"/>
                </a:solidFill>
              </a:rPr>
              <a:t>17,305 in 2020 </a:t>
            </a:r>
            <a:r>
              <a:rPr lang="en-US" sz="2800" dirty="0"/>
              <a:t>respectively. </a:t>
            </a:r>
          </a:p>
          <a:p>
            <a:r>
              <a:rPr lang="en-US" sz="2800" dirty="0"/>
              <a:t>There is no hype for patenting in Germany, very different from China (</a:t>
            </a:r>
            <a:r>
              <a:rPr lang="en-US" sz="2800" dirty="0">
                <a:solidFill>
                  <a:srgbClr val="FF0000"/>
                </a:solidFill>
              </a:rPr>
              <a:t>1,344,817</a:t>
            </a:r>
            <a:r>
              <a:rPr lang="en-US" sz="2800" dirty="0"/>
              <a:t> filings and </a:t>
            </a:r>
            <a:r>
              <a:rPr lang="en-US" sz="2800" dirty="0">
                <a:solidFill>
                  <a:srgbClr val="FF0000"/>
                </a:solidFill>
              </a:rPr>
              <a:t>440,691</a:t>
            </a:r>
            <a:r>
              <a:rPr lang="en-US" sz="2800" dirty="0"/>
              <a:t> granted invention patents in 2020)</a:t>
            </a:r>
            <a:endParaRPr lang="en-SG" dirty="0"/>
          </a:p>
        </p:txBody>
      </p:sp>
    </p:spTree>
    <p:extLst>
      <p:ext uri="{BB962C8B-B14F-4D97-AF65-F5344CB8AC3E}">
        <p14:creationId xmlns:p14="http://schemas.microsoft.com/office/powerpoint/2010/main" val="479043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A9B9A-B70E-9428-D2A8-A7B9DD545B5B}"/>
              </a:ext>
            </a:extLst>
          </p:cNvPr>
          <p:cNvSpPr>
            <a:spLocks noGrp="1"/>
          </p:cNvSpPr>
          <p:nvPr>
            <p:ph type="title"/>
          </p:nvPr>
        </p:nvSpPr>
        <p:spPr/>
        <p:txBody>
          <a:bodyPr>
            <a:normAutofit fontScale="90000"/>
          </a:bodyPr>
          <a:lstStyle/>
          <a:p>
            <a:br>
              <a:rPr lang="en-US" sz="4400" dirty="0"/>
            </a:br>
            <a:r>
              <a:rPr lang="en-US" sz="4400" dirty="0"/>
              <a:t>5.3. No to technical nationalism!</a:t>
            </a:r>
            <a:br>
              <a:rPr lang="en-US" sz="4400" dirty="0"/>
            </a:br>
            <a:endParaRPr lang="en-SG" dirty="0"/>
          </a:p>
        </p:txBody>
      </p:sp>
      <p:sp>
        <p:nvSpPr>
          <p:cNvPr id="3" name="Content Placeholder 2">
            <a:extLst>
              <a:ext uri="{FF2B5EF4-FFF2-40B4-BE49-F238E27FC236}">
                <a16:creationId xmlns:a16="http://schemas.microsoft.com/office/drawing/2014/main" id="{115AC91B-DFBB-6402-3518-59F3F5E4364B}"/>
              </a:ext>
            </a:extLst>
          </p:cNvPr>
          <p:cNvSpPr>
            <a:spLocks noGrp="1"/>
          </p:cNvSpPr>
          <p:nvPr>
            <p:ph idx="1"/>
          </p:nvPr>
        </p:nvSpPr>
        <p:spPr/>
        <p:txBody>
          <a:bodyPr>
            <a:normAutofit/>
          </a:bodyPr>
          <a:lstStyle/>
          <a:p>
            <a:r>
              <a:rPr lang="en-US" sz="4400" dirty="0"/>
              <a:t>Simply not feasible! </a:t>
            </a:r>
          </a:p>
          <a:p>
            <a:r>
              <a:rPr lang="en-US" sz="4400" dirty="0"/>
              <a:t>Its application can only be arbitrary</a:t>
            </a:r>
          </a:p>
          <a:p>
            <a:r>
              <a:rPr lang="en-US" sz="4400" dirty="0"/>
              <a:t>Violating the national treatment principle of the WTO with regards to other WTO members</a:t>
            </a:r>
            <a:endParaRPr lang="en-SG" sz="4400" dirty="0"/>
          </a:p>
        </p:txBody>
      </p:sp>
    </p:spTree>
    <p:extLst>
      <p:ext uri="{BB962C8B-B14F-4D97-AF65-F5344CB8AC3E}">
        <p14:creationId xmlns:p14="http://schemas.microsoft.com/office/powerpoint/2010/main" val="802691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424"/>
            <a:ext cx="7886700" cy="1325563"/>
          </a:xfrm>
        </p:spPr>
        <p:txBody>
          <a:bodyPr>
            <a:normAutofit fontScale="90000"/>
          </a:bodyPr>
          <a:lstStyle/>
          <a:p>
            <a:br>
              <a:rPr lang="en-US" dirty="0"/>
            </a:br>
            <a:br>
              <a:rPr lang="en-US" dirty="0"/>
            </a:br>
            <a:r>
              <a:rPr lang="en-US" dirty="0"/>
              <a:t>5.4. To learn from Germany </a:t>
            </a:r>
            <a:br>
              <a:rPr lang="en-US" dirty="0"/>
            </a:br>
            <a:endParaRPr lang="en-US" dirty="0"/>
          </a:p>
        </p:txBody>
      </p:sp>
      <p:sp>
        <p:nvSpPr>
          <p:cNvPr id="3" name="Content Placeholder 2"/>
          <p:cNvSpPr>
            <a:spLocks noGrp="1"/>
          </p:cNvSpPr>
          <p:nvPr>
            <p:ph idx="1"/>
          </p:nvPr>
        </p:nvSpPr>
        <p:spPr/>
        <p:txBody>
          <a:bodyPr>
            <a:normAutofit/>
          </a:bodyPr>
          <a:lstStyle/>
          <a:p>
            <a:r>
              <a:rPr lang="en-US" dirty="0"/>
              <a:t>According to the United Nations Industrial Development Organization, Germany ranked again the first amongst 152 countries in the Competitive Industrial Performance (CIP) Index 2020, a record it keeps since 2001</a:t>
            </a:r>
          </a:p>
          <a:p>
            <a:r>
              <a:rPr lang="en-US" dirty="0"/>
              <a:t>Germany is also an SME (with employee less than 250)-driven economy. In 2015, 99.6% of German firms were SMEs</a:t>
            </a:r>
          </a:p>
          <a:p>
            <a:r>
              <a:rPr lang="en-US" dirty="0"/>
              <a:t> Germany has 1,307 hidden champions, whereas the US has 366 and Japan 220</a:t>
            </a:r>
          </a:p>
        </p:txBody>
      </p:sp>
    </p:spTree>
    <p:extLst>
      <p:ext uri="{BB962C8B-B14F-4D97-AF65-F5344CB8AC3E}">
        <p14:creationId xmlns:p14="http://schemas.microsoft.com/office/powerpoint/2010/main" val="3454828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German model</a:t>
            </a:r>
          </a:p>
        </p:txBody>
      </p:sp>
      <p:sp>
        <p:nvSpPr>
          <p:cNvPr id="3" name="Content Placeholder 2"/>
          <p:cNvSpPr>
            <a:spLocks noGrp="1"/>
          </p:cNvSpPr>
          <p:nvPr>
            <p:ph idx="1"/>
          </p:nvPr>
        </p:nvSpPr>
        <p:spPr/>
        <p:txBody>
          <a:bodyPr>
            <a:normAutofit/>
          </a:bodyPr>
          <a:lstStyle/>
          <a:p>
            <a:r>
              <a:rPr lang="en-US" dirty="0"/>
              <a:t> German legal regimes have successfully balanced the protection of trade secret with the protection of employees’ freedom to work and at the same time upheld the proportionality between punishment and crime. </a:t>
            </a:r>
          </a:p>
          <a:p>
            <a:r>
              <a:rPr lang="en-US" dirty="0"/>
              <a:t>As a result, Germany has been ranked as world number 1 in terms of trade secret protection by the US Chamber of Commerce in its International IP Index from 2017 to 2021.</a:t>
            </a:r>
          </a:p>
        </p:txBody>
      </p:sp>
    </p:spTree>
    <p:extLst>
      <p:ext uri="{BB962C8B-B14F-4D97-AF65-F5344CB8AC3E}">
        <p14:creationId xmlns:p14="http://schemas.microsoft.com/office/powerpoint/2010/main" val="3430726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restrain the use of criminal procedure</a:t>
            </a:r>
          </a:p>
        </p:txBody>
      </p:sp>
      <p:sp>
        <p:nvSpPr>
          <p:cNvPr id="3" name="Content Placeholder 2"/>
          <p:cNvSpPr>
            <a:spLocks noGrp="1"/>
          </p:cNvSpPr>
          <p:nvPr>
            <p:ph idx="1"/>
          </p:nvPr>
        </p:nvSpPr>
        <p:spPr/>
        <p:txBody>
          <a:bodyPr>
            <a:normAutofit/>
          </a:bodyPr>
          <a:lstStyle/>
          <a:p>
            <a:r>
              <a:rPr lang="en-US" sz="3200" dirty="0"/>
              <a:t>In Germany, criminal punishment has been rarely employed and therefore without much significance in practice. </a:t>
            </a:r>
          </a:p>
          <a:p>
            <a:r>
              <a:rPr lang="en-US" sz="3200" dirty="0"/>
              <a:t>Therefore, there </a:t>
            </a:r>
            <a:r>
              <a:rPr lang="en-US" sz="3200" dirty="0">
                <a:solidFill>
                  <a:srgbClr val="FF0000"/>
                </a:solidFill>
              </a:rPr>
              <a:t>shall be no criminal procedure if no public interests are involved</a:t>
            </a:r>
            <a:r>
              <a:rPr lang="en-US" sz="3200" dirty="0"/>
              <a:t>. </a:t>
            </a:r>
          </a:p>
          <a:p>
            <a:r>
              <a:rPr lang="en-US" sz="3200" dirty="0">
                <a:solidFill>
                  <a:srgbClr val="FF0000"/>
                </a:solidFill>
              </a:rPr>
              <a:t>Criminal procedures shall be suspended to wait for the results of civil procedure</a:t>
            </a:r>
            <a:r>
              <a:rPr lang="en-US" sz="3200" dirty="0"/>
              <a:t>. </a:t>
            </a:r>
          </a:p>
          <a:p>
            <a:r>
              <a:rPr lang="en-US" sz="3200" dirty="0"/>
              <a:t>Not the other around.</a:t>
            </a:r>
          </a:p>
        </p:txBody>
      </p:sp>
    </p:spTree>
    <p:extLst>
      <p:ext uri="{BB962C8B-B14F-4D97-AF65-F5344CB8AC3E}">
        <p14:creationId xmlns:p14="http://schemas.microsoft.com/office/powerpoint/2010/main" val="2702233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9301D-FD67-D3F4-5842-53E6433F9DFF}"/>
              </a:ext>
            </a:extLst>
          </p:cNvPr>
          <p:cNvSpPr>
            <a:spLocks noGrp="1"/>
          </p:cNvSpPr>
          <p:nvPr>
            <p:ph type="title"/>
          </p:nvPr>
        </p:nvSpPr>
        <p:spPr/>
        <p:txBody>
          <a:bodyPr/>
          <a:lstStyle/>
          <a:p>
            <a:r>
              <a:rPr lang="en-US" dirty="0"/>
              <a:t>To regulate </a:t>
            </a:r>
            <a:r>
              <a:rPr lang="en-US" sz="4400" dirty="0"/>
              <a:t>non-competition clauses</a:t>
            </a:r>
            <a:endParaRPr lang="en-SG" dirty="0"/>
          </a:p>
        </p:txBody>
      </p:sp>
      <p:sp>
        <p:nvSpPr>
          <p:cNvPr id="3" name="Content Placeholder 2">
            <a:extLst>
              <a:ext uri="{FF2B5EF4-FFF2-40B4-BE49-F238E27FC236}">
                <a16:creationId xmlns:a16="http://schemas.microsoft.com/office/drawing/2014/main" id="{C58F8199-AEEF-90CC-DC8E-85825B4EF7D4}"/>
              </a:ext>
            </a:extLst>
          </p:cNvPr>
          <p:cNvSpPr>
            <a:spLocks noGrp="1"/>
          </p:cNvSpPr>
          <p:nvPr>
            <p:ph idx="1"/>
          </p:nvPr>
        </p:nvSpPr>
        <p:spPr/>
        <p:txBody>
          <a:bodyPr/>
          <a:lstStyle/>
          <a:p>
            <a:r>
              <a:rPr lang="en-US" sz="3200" dirty="0"/>
              <a:t>German Commercial Code (</a:t>
            </a:r>
            <a:r>
              <a:rPr lang="en-US" sz="3200" dirty="0" err="1"/>
              <a:t>Handelsgesetzbuch</a:t>
            </a:r>
            <a:r>
              <a:rPr lang="en-US" sz="3200" dirty="0"/>
              <a:t>) protects the interests of employees’ mobility by limiting the non-competition clause: </a:t>
            </a:r>
          </a:p>
          <a:p>
            <a:r>
              <a:rPr lang="en-US" sz="3200" dirty="0"/>
              <a:t>two years at most and </a:t>
            </a:r>
          </a:p>
          <a:p>
            <a:r>
              <a:rPr lang="en-US" sz="3200" dirty="0" err="1"/>
              <a:t>withpayment</a:t>
            </a:r>
            <a:r>
              <a:rPr lang="en-US" sz="3200" dirty="0"/>
              <a:t> of half of the last received salary</a:t>
            </a:r>
          </a:p>
          <a:p>
            <a:endParaRPr lang="en-SG" dirty="0"/>
          </a:p>
        </p:txBody>
      </p:sp>
    </p:spTree>
    <p:extLst>
      <p:ext uri="{BB962C8B-B14F-4D97-AF65-F5344CB8AC3E}">
        <p14:creationId xmlns:p14="http://schemas.microsoft.com/office/powerpoint/2010/main" val="144227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2. The over-protection of trade secret </a:t>
            </a:r>
          </a:p>
        </p:txBody>
      </p:sp>
      <p:sp>
        <p:nvSpPr>
          <p:cNvPr id="3" name="Content Placeholder 2"/>
          <p:cNvSpPr>
            <a:spLocks noGrp="1"/>
          </p:cNvSpPr>
          <p:nvPr>
            <p:ph idx="1"/>
          </p:nvPr>
        </p:nvSpPr>
        <p:spPr/>
        <p:txBody>
          <a:bodyPr>
            <a:normAutofit/>
          </a:bodyPr>
          <a:lstStyle/>
          <a:p>
            <a:r>
              <a:rPr lang="en-US" sz="3600" dirty="0"/>
              <a:t>2.1.  Overly harsh criminal punishment for trade secret infringement, harsher than punishment for willful trademark counterfeiting and copyright piracy on a commercial scale,</a:t>
            </a:r>
          </a:p>
          <a:p>
            <a:pPr marL="0" indent="0">
              <a:buNone/>
            </a:pPr>
            <a:r>
              <a:rPr lang="en-US" sz="3600" dirty="0"/>
              <a:t>  or </a:t>
            </a:r>
          </a:p>
          <a:p>
            <a:r>
              <a:rPr lang="en-US" sz="3600" dirty="0"/>
              <a:t>2.2. Encroaching the principle of equality of arms among parties </a:t>
            </a:r>
          </a:p>
          <a:p>
            <a:endParaRPr lang="en-US" dirty="0"/>
          </a:p>
        </p:txBody>
      </p:sp>
    </p:spTree>
    <p:extLst>
      <p:ext uri="{BB962C8B-B14F-4D97-AF65-F5344CB8AC3E}">
        <p14:creationId xmlns:p14="http://schemas.microsoft.com/office/powerpoint/2010/main" val="52771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D3173-0659-78AD-D13D-5EA714D9D4C3}"/>
              </a:ext>
            </a:extLst>
          </p:cNvPr>
          <p:cNvSpPr>
            <a:spLocks noGrp="1"/>
          </p:cNvSpPr>
          <p:nvPr>
            <p:ph type="title"/>
          </p:nvPr>
        </p:nvSpPr>
        <p:spPr/>
        <p:txBody>
          <a:bodyPr/>
          <a:lstStyle/>
          <a:p>
            <a:r>
              <a:rPr lang="en-US" dirty="0"/>
              <a:t>3. Many side-effects of over-protection</a:t>
            </a:r>
            <a:endParaRPr lang="en-SG" dirty="0"/>
          </a:p>
        </p:txBody>
      </p:sp>
      <p:sp>
        <p:nvSpPr>
          <p:cNvPr id="3" name="Content Placeholder 2">
            <a:extLst>
              <a:ext uri="{FF2B5EF4-FFF2-40B4-BE49-F238E27FC236}">
                <a16:creationId xmlns:a16="http://schemas.microsoft.com/office/drawing/2014/main" id="{097B86F3-2F81-4735-FC1F-4489243548A0}"/>
              </a:ext>
            </a:extLst>
          </p:cNvPr>
          <p:cNvSpPr>
            <a:spLocks noGrp="1"/>
          </p:cNvSpPr>
          <p:nvPr>
            <p:ph idx="1"/>
          </p:nvPr>
        </p:nvSpPr>
        <p:spPr/>
        <p:txBody>
          <a:bodyPr>
            <a:normAutofit lnSpcReduction="10000"/>
          </a:bodyPr>
          <a:lstStyle/>
          <a:p>
            <a:r>
              <a:rPr lang="en-US" sz="2800" dirty="0"/>
              <a:t>3.1. Trade-off with patent regime </a:t>
            </a:r>
          </a:p>
          <a:p>
            <a:r>
              <a:rPr lang="en-US" dirty="0"/>
              <a:t>3.2</a:t>
            </a:r>
            <a:r>
              <a:rPr lang="en-US" sz="2800" dirty="0"/>
              <a:t>. Crippling basic principles of rule of   law</a:t>
            </a:r>
          </a:p>
          <a:p>
            <a:r>
              <a:rPr lang="en-US" sz="2800" dirty="0"/>
              <a:t>3.2.1. The principle of open court</a:t>
            </a:r>
          </a:p>
          <a:p>
            <a:r>
              <a:rPr lang="en-US" sz="2800" dirty="0"/>
              <a:t>3.2.2.The principle of transparency and </a:t>
            </a:r>
          </a:p>
          <a:p>
            <a:r>
              <a:rPr lang="en-US" sz="2800" dirty="0"/>
              <a:t>             accountability</a:t>
            </a:r>
          </a:p>
          <a:p>
            <a:r>
              <a:rPr lang="en-US" dirty="0"/>
              <a:t>3</a:t>
            </a:r>
            <a:r>
              <a:rPr lang="en-US" sz="2800" dirty="0"/>
              <a:t>.3. Stifling market competition (FRAND terms as trade secrets?)</a:t>
            </a:r>
          </a:p>
          <a:p>
            <a:r>
              <a:rPr lang="en-US" dirty="0"/>
              <a:t>3</a:t>
            </a:r>
            <a:r>
              <a:rPr lang="en-US" sz="2800" dirty="0"/>
              <a:t>.4. Overly restraining employees’ mobility (sham trade secret to smear former employees by deep-pocketed employers)</a:t>
            </a:r>
          </a:p>
          <a:p>
            <a:endParaRPr lang="en-SG" dirty="0"/>
          </a:p>
        </p:txBody>
      </p:sp>
    </p:spTree>
    <p:extLst>
      <p:ext uri="{BB962C8B-B14F-4D97-AF65-F5344CB8AC3E}">
        <p14:creationId xmlns:p14="http://schemas.microsoft.com/office/powerpoint/2010/main" val="2552048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doctrinal origins of trade secret protection in common law and civil law countries differ</a:t>
            </a:r>
          </a:p>
        </p:txBody>
      </p:sp>
      <p:sp>
        <p:nvSpPr>
          <p:cNvPr id="3" name="Content Placeholder 2"/>
          <p:cNvSpPr>
            <a:spLocks noGrp="1"/>
          </p:cNvSpPr>
          <p:nvPr>
            <p:ph idx="1"/>
          </p:nvPr>
        </p:nvSpPr>
        <p:spPr/>
        <p:txBody>
          <a:bodyPr/>
          <a:lstStyle/>
          <a:p>
            <a:r>
              <a:rPr lang="en-US" dirty="0"/>
              <a:t>In Commonwealth common law countries, excluding the US, it is based on the </a:t>
            </a:r>
            <a:r>
              <a:rPr lang="en-US" dirty="0">
                <a:solidFill>
                  <a:srgbClr val="FF0000"/>
                </a:solidFill>
              </a:rPr>
              <a:t>breach of confidence</a:t>
            </a:r>
            <a:r>
              <a:rPr lang="en-US" dirty="0"/>
              <a:t>, which is part of the </a:t>
            </a:r>
            <a:r>
              <a:rPr lang="en-US" dirty="0">
                <a:solidFill>
                  <a:srgbClr val="FF0000"/>
                </a:solidFill>
              </a:rPr>
              <a:t>law of equity</a:t>
            </a:r>
            <a:r>
              <a:rPr lang="en-US" dirty="0"/>
              <a:t>, and protects many kinds of confidential information apart from trade secrets. </a:t>
            </a:r>
          </a:p>
          <a:p>
            <a:r>
              <a:rPr lang="en-US" dirty="0"/>
              <a:t>In civil law jurisdictions, it is based more on </a:t>
            </a:r>
            <a:r>
              <a:rPr lang="en-US" dirty="0">
                <a:solidFill>
                  <a:srgbClr val="FF0000"/>
                </a:solidFill>
              </a:rPr>
              <a:t>unfair competition law</a:t>
            </a:r>
            <a:r>
              <a:rPr lang="en-US" dirty="0"/>
              <a:t>. </a:t>
            </a:r>
          </a:p>
          <a:p>
            <a:r>
              <a:rPr lang="en-US" dirty="0"/>
              <a:t>The US enacts sui generis statutory TS laws which are very harsh and absolute and exports the regime to its major Asian trading partners</a:t>
            </a:r>
          </a:p>
        </p:txBody>
      </p:sp>
    </p:spTree>
    <p:extLst>
      <p:ext uri="{BB962C8B-B14F-4D97-AF65-F5344CB8AC3E}">
        <p14:creationId xmlns:p14="http://schemas.microsoft.com/office/powerpoint/2010/main" val="1580559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Asian Jurisdictions: Different Approaches  </a:t>
            </a:r>
          </a:p>
        </p:txBody>
      </p:sp>
      <p:sp>
        <p:nvSpPr>
          <p:cNvPr id="3" name="Content Placeholder 2"/>
          <p:cNvSpPr>
            <a:spLocks noGrp="1"/>
          </p:cNvSpPr>
          <p:nvPr>
            <p:ph idx="1"/>
          </p:nvPr>
        </p:nvSpPr>
        <p:spPr>
          <a:xfrm>
            <a:off x="827584" y="1844824"/>
            <a:ext cx="7632848" cy="3960440"/>
          </a:xfrm>
        </p:spPr>
        <p:txBody>
          <a:bodyPr>
            <a:noAutofit/>
          </a:bodyPr>
          <a:lstStyle/>
          <a:p>
            <a:r>
              <a:rPr lang="en-SG" sz="2400" dirty="0"/>
              <a:t>With penal sanctions</a:t>
            </a:r>
          </a:p>
          <a:p>
            <a:pPr marL="0" indent="0">
              <a:buNone/>
            </a:pPr>
            <a:r>
              <a:rPr lang="en-SG" sz="2400" dirty="0"/>
              <a:t>   1. with distinction between domestic and foreign crime: </a:t>
            </a:r>
          </a:p>
          <a:p>
            <a:pPr marL="0" indent="0">
              <a:buNone/>
            </a:pPr>
            <a:r>
              <a:rPr lang="en-SG" sz="2400" dirty="0"/>
              <a:t>       Japan, Korea,  Taiwan, and China</a:t>
            </a:r>
          </a:p>
          <a:p>
            <a:pPr marL="0" indent="0">
              <a:buNone/>
            </a:pPr>
            <a:r>
              <a:rPr lang="en-SG" sz="2400" dirty="0"/>
              <a:t>   2. with no distinction between domestic and foreign </a:t>
            </a:r>
          </a:p>
          <a:p>
            <a:pPr marL="0" indent="0">
              <a:buNone/>
            </a:pPr>
            <a:r>
              <a:rPr lang="en-SG" sz="2400" dirty="0"/>
              <a:t>       crime: The  Philippines, Thailand,  Vietnam</a:t>
            </a:r>
          </a:p>
          <a:p>
            <a:r>
              <a:rPr lang="en-SG" sz="2400" dirty="0"/>
              <a:t>Without penal sanctions: HK, India, Singapore, Malaysia, </a:t>
            </a:r>
            <a:r>
              <a:rPr lang="en-SG" altLang="zh-TW" sz="2400" dirty="0"/>
              <a:t>Myanmar</a:t>
            </a:r>
            <a:r>
              <a:rPr lang="en-SG" sz="2400" dirty="0"/>
              <a:t>.</a:t>
            </a:r>
          </a:p>
        </p:txBody>
      </p:sp>
    </p:spTree>
    <p:extLst>
      <p:ext uri="{BB962C8B-B14F-4D97-AF65-F5344CB8AC3E}">
        <p14:creationId xmlns:p14="http://schemas.microsoft.com/office/powerpoint/2010/main" val="900028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The over-protection of trade  </a:t>
            </a:r>
            <a:br>
              <a:rPr lang="en-US" dirty="0"/>
            </a:br>
            <a:r>
              <a:rPr lang="en-US" dirty="0"/>
              <a:t>    secrets in Asian economies </a:t>
            </a:r>
          </a:p>
        </p:txBody>
      </p:sp>
      <p:sp>
        <p:nvSpPr>
          <p:cNvPr id="3" name="Content Placeholder 2"/>
          <p:cNvSpPr>
            <a:spLocks noGrp="1"/>
          </p:cNvSpPr>
          <p:nvPr>
            <p:ph idx="1"/>
          </p:nvPr>
        </p:nvSpPr>
        <p:spPr/>
        <p:txBody>
          <a:bodyPr>
            <a:normAutofit fontScale="92500" lnSpcReduction="10000"/>
          </a:bodyPr>
          <a:lstStyle/>
          <a:p>
            <a:r>
              <a:rPr lang="en-US" sz="4000" dirty="0"/>
              <a:t>4.1. Some </a:t>
            </a:r>
            <a:r>
              <a:rPr lang="en-US" sz="4000" dirty="0" err="1"/>
              <a:t>propertize</a:t>
            </a:r>
            <a:r>
              <a:rPr lang="en-US" sz="4000" dirty="0"/>
              <a:t> trade secret  </a:t>
            </a:r>
          </a:p>
          <a:p>
            <a:r>
              <a:rPr lang="en-US" sz="4000" dirty="0"/>
              <a:t>4.2. Some harshly criminalize trade secret Infringement</a:t>
            </a:r>
          </a:p>
          <a:p>
            <a:r>
              <a:rPr lang="en-US" sz="4000" dirty="0"/>
              <a:t>4.3. Some penalize economic espionage </a:t>
            </a:r>
          </a:p>
          <a:p>
            <a:r>
              <a:rPr lang="en-US" sz="4000" dirty="0"/>
              <a:t>4.4. Some follow </a:t>
            </a:r>
            <a:r>
              <a:rPr lang="en-US" sz="4000" dirty="0">
                <a:solidFill>
                  <a:srgbClr val="FF0000"/>
                </a:solidFill>
              </a:rPr>
              <a:t>“technical nationalism” </a:t>
            </a:r>
            <a:r>
              <a:rPr lang="en-US" sz="4000" dirty="0"/>
              <a:t>to protect  “national core technology”</a:t>
            </a:r>
          </a:p>
          <a:p>
            <a:endParaRPr lang="en-US" dirty="0"/>
          </a:p>
          <a:p>
            <a:endParaRPr lang="en-US" dirty="0"/>
          </a:p>
        </p:txBody>
      </p:sp>
    </p:spTree>
    <p:extLst>
      <p:ext uri="{BB962C8B-B14F-4D97-AF65-F5344CB8AC3E}">
        <p14:creationId xmlns:p14="http://schemas.microsoft.com/office/powerpoint/2010/main" val="11847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4.1. Some </a:t>
            </a:r>
            <a:r>
              <a:rPr lang="en-US" dirty="0" err="1"/>
              <a:t>propertize</a:t>
            </a:r>
            <a:r>
              <a:rPr lang="en-US" dirty="0"/>
              <a:t> trade secret</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sz="3600" dirty="0"/>
              <a:t>China: Article 123(2)  Civil Code recognizes trade secret as IP right which is a private right</a:t>
            </a:r>
          </a:p>
          <a:p>
            <a:r>
              <a:rPr lang="en-US" sz="3600" dirty="0"/>
              <a:t>Taiwan and Thailand follow the US approach in enacting sui-generis trade secret protection law. </a:t>
            </a:r>
          </a:p>
          <a:p>
            <a:r>
              <a:rPr lang="en-US" sz="3600" dirty="0"/>
              <a:t>A sui-generis trade secret protection law has the propensity of </a:t>
            </a:r>
            <a:r>
              <a:rPr lang="en-US" sz="3600" dirty="0" err="1"/>
              <a:t>propertizing</a:t>
            </a:r>
            <a:r>
              <a:rPr lang="en-US" sz="3600" dirty="0"/>
              <a:t> trade secrets, rather than being purely  a means of </a:t>
            </a:r>
            <a:r>
              <a:rPr lang="en-US" sz="3600" dirty="0" err="1"/>
              <a:t>behavioural</a:t>
            </a:r>
            <a:r>
              <a:rPr lang="en-US" sz="3600" dirty="0"/>
              <a:t> or relational regulation. </a:t>
            </a:r>
          </a:p>
          <a:p>
            <a:pPr marL="0" indent="0">
              <a:buNone/>
            </a:pPr>
            <a:r>
              <a:rPr lang="en-US" dirty="0"/>
              <a:t>    </a:t>
            </a:r>
          </a:p>
        </p:txBody>
      </p:sp>
    </p:spTree>
    <p:extLst>
      <p:ext uri="{BB962C8B-B14F-4D97-AF65-F5344CB8AC3E}">
        <p14:creationId xmlns:p14="http://schemas.microsoft.com/office/powerpoint/2010/main" val="2236535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4.2. Some harshly criminalize trade secret infringement </a:t>
            </a:r>
          </a:p>
        </p:txBody>
      </p:sp>
      <p:sp>
        <p:nvSpPr>
          <p:cNvPr id="3" name="Content Placeholder 2"/>
          <p:cNvSpPr>
            <a:spLocks noGrp="1"/>
          </p:cNvSpPr>
          <p:nvPr>
            <p:ph idx="1"/>
          </p:nvPr>
        </p:nvSpPr>
        <p:spPr/>
        <p:txBody>
          <a:bodyPr>
            <a:normAutofit fontScale="92500" lnSpcReduction="10000"/>
          </a:bodyPr>
          <a:lstStyle/>
          <a:p>
            <a:r>
              <a:rPr lang="en-US" dirty="0"/>
              <a:t>Major civil law jurisdictions in Asia are following the US in criminalizing trade secret infringement, with imprisonment of </a:t>
            </a:r>
            <a:r>
              <a:rPr lang="en-US" dirty="0">
                <a:solidFill>
                  <a:srgbClr val="FF0000"/>
                </a:solidFill>
              </a:rPr>
              <a:t>up to ten years in Japan, China, and Korea, up to five years in Taiwan </a:t>
            </a:r>
            <a:r>
              <a:rPr lang="en-US" dirty="0"/>
              <a:t>(up to one year in Thailand).  </a:t>
            </a:r>
          </a:p>
          <a:p>
            <a:r>
              <a:rPr lang="en-US" dirty="0"/>
              <a:t>In contrast, Germany provides a modest criminal punishment for trade secret infringement: </a:t>
            </a:r>
            <a:r>
              <a:rPr lang="en-US" dirty="0">
                <a:solidFill>
                  <a:srgbClr val="FF0000"/>
                </a:solidFill>
              </a:rPr>
              <a:t>two to three year</a:t>
            </a:r>
            <a:r>
              <a:rPr lang="en-US" dirty="0"/>
              <a:t> imprisonment or alternatively a fine (Trade Secret Protection Act 2019)</a:t>
            </a:r>
          </a:p>
          <a:p>
            <a:r>
              <a:rPr lang="en-US" dirty="0"/>
              <a:t>They generally lack an effective civil discovery process, which will incentivize undue criminal cases to prosecute trade secret infringement.</a:t>
            </a:r>
          </a:p>
          <a:p>
            <a:endParaRPr lang="en-US" dirty="0"/>
          </a:p>
          <a:p>
            <a:endParaRPr lang="en-US" dirty="0"/>
          </a:p>
        </p:txBody>
      </p:sp>
    </p:spTree>
    <p:extLst>
      <p:ext uri="{BB962C8B-B14F-4D97-AF65-F5344CB8AC3E}">
        <p14:creationId xmlns:p14="http://schemas.microsoft.com/office/powerpoint/2010/main" val="490615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7c5456a-8dd9-4d82-94ac-7afdb940f308" xsi:nil="true"/>
    <lcf76f155ced4ddcb4097134ff3c332f xmlns="ce7c20e1-6b98-4bc9-8d8f-68e283bfec5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A4D89890B7584195DC1588EDA801CD" ma:contentTypeVersion="15" ma:contentTypeDescription="Create a new document." ma:contentTypeScope="" ma:versionID="2699d662b26f69a6fbe13446c1bf4803">
  <xsd:schema xmlns:xsd="http://www.w3.org/2001/XMLSchema" xmlns:xs="http://www.w3.org/2001/XMLSchema" xmlns:p="http://schemas.microsoft.com/office/2006/metadata/properties" xmlns:ns2="ce7c20e1-6b98-4bc9-8d8f-68e283bfec57" xmlns:ns3="27c5456a-8dd9-4d82-94ac-7afdb940f308" targetNamespace="http://schemas.microsoft.com/office/2006/metadata/properties" ma:root="true" ma:fieldsID="bcd71db2f6992b43c8dbf7cccf6e4162" ns2:_="" ns3:_="">
    <xsd:import namespace="ce7c20e1-6b98-4bc9-8d8f-68e283bfec57"/>
    <xsd:import namespace="27c5456a-8dd9-4d82-94ac-7afdb940f308"/>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7c20e1-6b98-4bc9-8d8f-68e283bfec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a184e0a-f187-4d23-8bbc-78b52996bd69"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7c5456a-8dd9-4d82-94ac-7afdb940f30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60f3b2e-8146-4cf8-9ba3-6345d0a9ea2a}" ma:internalName="TaxCatchAll" ma:showField="CatchAllData" ma:web="27c5456a-8dd9-4d82-94ac-7afdb940f3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72DFF8-333D-46F1-8B55-763679467859}">
  <ds:schemaRefs>
    <ds:schemaRef ds:uri="http://schemas.microsoft.com/sharepoint/v3/contenttype/forms"/>
  </ds:schemaRefs>
</ds:datastoreItem>
</file>

<file path=customXml/itemProps2.xml><?xml version="1.0" encoding="utf-8"?>
<ds:datastoreItem xmlns:ds="http://schemas.openxmlformats.org/officeDocument/2006/customXml" ds:itemID="{7BB4CD0E-08B4-409E-AF28-0DA0E5A2DF52}">
  <ds:schemaRefs>
    <ds:schemaRef ds:uri="http://schemas.openxmlformats.org/package/2006/metadata/core-properties"/>
    <ds:schemaRef ds:uri="http://schemas.microsoft.com/office/2006/metadata/properties"/>
    <ds:schemaRef ds:uri="5ab3de96-8023-4b5e-8dd2-33a97127ac87"/>
    <ds:schemaRef ds:uri="http://purl.org/dc/dcmitype/"/>
    <ds:schemaRef ds:uri="http://schemas.microsoft.com/office/infopath/2007/PartnerControls"/>
    <ds:schemaRef ds:uri="http://purl.org/dc/elements/1.1/"/>
    <ds:schemaRef ds:uri="http://schemas.microsoft.com/office/2006/documentManagement/types"/>
    <ds:schemaRef ds:uri="http://www.w3.org/XML/1998/namespace"/>
    <ds:schemaRef ds:uri="http://purl.org/dc/terms/"/>
  </ds:schemaRefs>
</ds:datastoreItem>
</file>

<file path=customXml/itemProps3.xml><?xml version="1.0" encoding="utf-8"?>
<ds:datastoreItem xmlns:ds="http://schemas.openxmlformats.org/officeDocument/2006/customXml" ds:itemID="{97BAF925-D0D4-4DEB-A56E-93336CAE9349}"/>
</file>

<file path=docProps/app.xml><?xml version="1.0" encoding="utf-8"?>
<Properties xmlns="http://schemas.openxmlformats.org/officeDocument/2006/extended-properties" xmlns:vt="http://schemas.openxmlformats.org/officeDocument/2006/docPropsVTypes">
  <Template>Office Theme</Template>
  <TotalTime>1677</TotalTime>
  <Words>2185</Words>
  <Application>Microsoft Office PowerPoint</Application>
  <PresentationFormat>On-screen Show (4:3)</PresentationFormat>
  <Paragraphs>129</Paragraphs>
  <Slides>26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-윤고딕320</vt:lpstr>
      <vt:lpstr>Arial</vt:lpstr>
      <vt:lpstr>Calibri</vt:lpstr>
      <vt:lpstr>Calibri Light</vt:lpstr>
      <vt:lpstr>Office Theme</vt:lpstr>
      <vt:lpstr>The Problems with Trade Secret Overprotection in Asia and How to Fix Them</vt:lpstr>
      <vt:lpstr> 1. The problems associated with trade secret protection  </vt:lpstr>
      <vt:lpstr> 2. The over-protection of trade secret </vt:lpstr>
      <vt:lpstr>3. Many side-effects of over-protection</vt:lpstr>
      <vt:lpstr>The doctrinal origins of trade secret protection in common law and civil law countries differ</vt:lpstr>
      <vt:lpstr>Asian Jurisdictions: Different Approaches  </vt:lpstr>
      <vt:lpstr>4. The over-protection of trade       secrets in Asian economies </vt:lpstr>
      <vt:lpstr> 4.1. Some propertize trade secret </vt:lpstr>
      <vt:lpstr>4.2. Some harshly criminalize trade secret infringement </vt:lpstr>
      <vt:lpstr> 4.3. Some penalize economic espionage  </vt:lpstr>
      <vt:lpstr>However, criminal punishment is not often applied by courts</vt:lpstr>
      <vt:lpstr>punishing economic espionage is placebo at best or a scapegoat at worst</vt:lpstr>
      <vt:lpstr>4.4. Some follow “technical nationalism” to protect  “national core technology” </vt:lpstr>
      <vt:lpstr>Criminal punishment</vt:lpstr>
      <vt:lpstr>Taiwan even resorts to National Security Act in 2022</vt:lpstr>
      <vt:lpstr>National core technologies </vt:lpstr>
      <vt:lpstr>Criminal punishment</vt:lpstr>
      <vt:lpstr>  5. Fixing the problems   </vt:lpstr>
      <vt:lpstr> 5.2. To work trade secret protection in tandem with patent regime  </vt:lpstr>
      <vt:lpstr>Small number of patents can cover large volume of trade secrets</vt:lpstr>
      <vt:lpstr>5.2. To work trade secret protection in tandem with patent regime</vt:lpstr>
      <vt:lpstr> 5.3. No to technical nationalism! </vt:lpstr>
      <vt:lpstr>  5.4. To learn from Germany  </vt:lpstr>
      <vt:lpstr>German model</vt:lpstr>
      <vt:lpstr>To restrain the use of criminal procedure</vt:lpstr>
      <vt:lpstr>To regulate non-competition clauses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liukc</dc:creator>
  <cp:lastModifiedBy>LIU Kung-Chung</cp:lastModifiedBy>
  <cp:revision>338</cp:revision>
  <dcterms:created xsi:type="dcterms:W3CDTF">2015-11-30T08:53:00Z</dcterms:created>
  <dcterms:modified xsi:type="dcterms:W3CDTF">2022-07-28T19:36:22Z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951d41b-6b8e-4636-984f-012bff14ba18_Enabled">
    <vt:lpwstr>True</vt:lpwstr>
  </property>
  <property fmtid="{D5CDD505-2E9C-101B-9397-08002B2CF9AE}" pid="3" name="MSIP_Label_6951d41b-6b8e-4636-984f-012bff14ba18_SiteId">
    <vt:lpwstr>c98a79ca-5a9a-4791-a243-f06afd67464d</vt:lpwstr>
  </property>
  <property fmtid="{D5CDD505-2E9C-101B-9397-08002B2CF9AE}" pid="4" name="MSIP_Label_6951d41b-6b8e-4636-984f-012bff14ba18_Ref">
    <vt:lpwstr>https://api.informationprotection.azure.com/api/c98a79ca-5a9a-4791-a243-f06afd67464d</vt:lpwstr>
  </property>
  <property fmtid="{D5CDD505-2E9C-101B-9397-08002B2CF9AE}" pid="5" name="MSIP_Label_6951d41b-6b8e-4636-984f-012bff14ba18_SetBy">
    <vt:lpwstr>kcliu@smu.edu.sg</vt:lpwstr>
  </property>
  <property fmtid="{D5CDD505-2E9C-101B-9397-08002B2CF9AE}" pid="6" name="MSIP_Label_6951d41b-6b8e-4636-984f-012bff14ba18_SetDate">
    <vt:lpwstr>2018-05-01T16:49:15.2324623+08:00</vt:lpwstr>
  </property>
  <property fmtid="{D5CDD505-2E9C-101B-9397-08002B2CF9AE}" pid="7" name="MSIP_Label_6951d41b-6b8e-4636-984f-012bff14ba18_Name">
    <vt:lpwstr>Restricted</vt:lpwstr>
  </property>
  <property fmtid="{D5CDD505-2E9C-101B-9397-08002B2CF9AE}" pid="8" name="MSIP_Label_6951d41b-6b8e-4636-984f-012bff14ba18_Application">
    <vt:lpwstr>Microsoft Azure Information Protection</vt:lpwstr>
  </property>
  <property fmtid="{D5CDD505-2E9C-101B-9397-08002B2CF9AE}" pid="9" name="MSIP_Label_6951d41b-6b8e-4636-984f-012bff14ba18_Extended_MSFT_Method">
    <vt:lpwstr>Automatic</vt:lpwstr>
  </property>
  <property fmtid="{D5CDD505-2E9C-101B-9397-08002B2CF9AE}" pid="10" name="Sensitivity">
    <vt:lpwstr>Restricted</vt:lpwstr>
  </property>
  <property fmtid="{D5CDD505-2E9C-101B-9397-08002B2CF9AE}" pid="11" name="KSOProductBuildVer">
    <vt:lpwstr>2052-10.1.0.7520</vt:lpwstr>
  </property>
  <property fmtid="{D5CDD505-2E9C-101B-9397-08002B2CF9AE}" pid="12" name="ContentTypeId">
    <vt:lpwstr>0x010100E5A4D89890B7584195DC1588EDA801CD</vt:lpwstr>
  </property>
</Properties>
</file>